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9F2F0-4231-48BD-98CF-51B1EB27DDA6}" type="datetimeFigureOut">
              <a:rPr lang="en-US" smtClean="0"/>
              <a:t>3/26/2014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B02C0-C759-4FAD-AEF3-625791B4016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273158" y="1124301"/>
            <a:ext cx="6801411" cy="1035358"/>
            <a:chOff x="1273158" y="1124301"/>
            <a:chExt cx="6801411" cy="1035358"/>
          </a:xfrm>
        </p:grpSpPr>
        <p:grpSp>
          <p:nvGrpSpPr>
            <p:cNvPr id="15" name="Group 14"/>
            <p:cNvGrpSpPr/>
            <p:nvPr/>
          </p:nvGrpSpPr>
          <p:grpSpPr>
            <a:xfrm>
              <a:off x="1525842" y="1124301"/>
              <a:ext cx="3504484" cy="929512"/>
              <a:chOff x="1525842" y="1124301"/>
              <a:chExt cx="3504484" cy="929512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525842" y="1124301"/>
                <a:ext cx="450795" cy="677389"/>
              </a:xfrm>
              <a:custGeom>
                <a:avLst/>
                <a:gdLst/>
                <a:ahLst/>
                <a:cxnLst/>
                <a:rect l="0" t="0" r="0" b="0"/>
                <a:pathLst>
                  <a:path w="450795" h="677389">
                    <a:moveTo>
                      <a:pt x="42114" y="35149"/>
                    </a:moveTo>
                    <a:lnTo>
                      <a:pt x="99378" y="35149"/>
                    </a:lnTo>
                    <a:lnTo>
                      <a:pt x="148768" y="35149"/>
                    </a:lnTo>
                    <a:lnTo>
                      <a:pt x="200447" y="35149"/>
                    </a:lnTo>
                    <a:lnTo>
                      <a:pt x="252804" y="35149"/>
                    </a:lnTo>
                    <a:lnTo>
                      <a:pt x="302243" y="32030"/>
                    </a:lnTo>
                    <a:lnTo>
                      <a:pt x="360869" y="20495"/>
                    </a:lnTo>
                    <a:lnTo>
                      <a:pt x="416340" y="6952"/>
                    </a:lnTo>
                    <a:lnTo>
                      <a:pt x="440064" y="0"/>
                    </a:lnTo>
                    <a:lnTo>
                      <a:pt x="446624" y="2358"/>
                    </a:lnTo>
                    <a:lnTo>
                      <a:pt x="449828" y="8609"/>
                    </a:lnTo>
                    <a:lnTo>
                      <a:pt x="450794" y="17456"/>
                    </a:lnTo>
                    <a:lnTo>
                      <a:pt x="442508" y="36644"/>
                    </a:lnTo>
                    <a:lnTo>
                      <a:pt x="399907" y="95224"/>
                    </a:lnTo>
                    <a:lnTo>
                      <a:pt x="366037" y="146062"/>
                    </a:lnTo>
                    <a:lnTo>
                      <a:pt x="331487" y="200558"/>
                    </a:lnTo>
                    <a:lnTo>
                      <a:pt x="286675" y="255846"/>
                    </a:lnTo>
                    <a:lnTo>
                      <a:pt x="249491" y="308837"/>
                    </a:lnTo>
                    <a:lnTo>
                      <a:pt x="199853" y="372057"/>
                    </a:lnTo>
                    <a:lnTo>
                      <a:pt x="154710" y="435232"/>
                    </a:lnTo>
                    <a:lnTo>
                      <a:pt x="123280" y="483585"/>
                    </a:lnTo>
                    <a:lnTo>
                      <a:pt x="89212" y="543179"/>
                    </a:lnTo>
                    <a:lnTo>
                      <a:pt x="52837" y="597439"/>
                    </a:lnTo>
                    <a:lnTo>
                      <a:pt x="13665" y="654858"/>
                    </a:lnTo>
                    <a:lnTo>
                      <a:pt x="0" y="67738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862754" y="1791160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2215690" y="1180507"/>
                <a:ext cx="26091" cy="631711"/>
              </a:xfrm>
              <a:custGeom>
                <a:avLst/>
                <a:gdLst/>
                <a:ahLst/>
                <a:cxnLst/>
                <a:rect l="0" t="0" r="0" b="0"/>
                <a:pathLst>
                  <a:path w="26091" h="631711">
                    <a:moveTo>
                      <a:pt x="26090" y="0"/>
                    </a:moveTo>
                    <a:lnTo>
                      <a:pt x="26090" y="57264"/>
                    </a:lnTo>
                    <a:lnTo>
                      <a:pt x="26090" y="112894"/>
                    </a:lnTo>
                    <a:lnTo>
                      <a:pt x="22971" y="168761"/>
                    </a:lnTo>
                    <a:lnTo>
                      <a:pt x="17025" y="224668"/>
                    </a:lnTo>
                    <a:lnTo>
                      <a:pt x="14681" y="284282"/>
                    </a:lnTo>
                    <a:lnTo>
                      <a:pt x="9581" y="344585"/>
                    </a:lnTo>
                    <a:lnTo>
                      <a:pt x="13270" y="393648"/>
                    </a:lnTo>
                    <a:lnTo>
                      <a:pt x="13713" y="440161"/>
                    </a:lnTo>
                    <a:lnTo>
                      <a:pt x="8125" y="497356"/>
                    </a:lnTo>
                    <a:lnTo>
                      <a:pt x="4779" y="556417"/>
                    </a:lnTo>
                    <a:lnTo>
                      <a:pt x="0" y="610122"/>
                    </a:lnTo>
                    <a:lnTo>
                      <a:pt x="5033" y="63171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422547" y="1221146"/>
                <a:ext cx="532587" cy="579022"/>
              </a:xfrm>
              <a:custGeom>
                <a:avLst/>
                <a:gdLst/>
                <a:ahLst/>
                <a:cxnLst/>
                <a:rect l="0" t="0" r="0" b="0"/>
                <a:pathLst>
                  <a:path w="532587" h="579022">
                    <a:moveTo>
                      <a:pt x="282487" y="96232"/>
                    </a:moveTo>
                    <a:lnTo>
                      <a:pt x="276898" y="73875"/>
                    </a:lnTo>
                    <a:lnTo>
                      <a:pt x="264795" y="56660"/>
                    </a:lnTo>
                    <a:lnTo>
                      <a:pt x="246548" y="42379"/>
                    </a:lnTo>
                    <a:lnTo>
                      <a:pt x="222840" y="32133"/>
                    </a:lnTo>
                    <a:lnTo>
                      <a:pt x="196706" y="29919"/>
                    </a:lnTo>
                    <a:lnTo>
                      <a:pt x="147389" y="38029"/>
                    </a:lnTo>
                    <a:lnTo>
                      <a:pt x="120145" y="53120"/>
                    </a:lnTo>
                    <a:lnTo>
                      <a:pt x="79669" y="92273"/>
                    </a:lnTo>
                    <a:lnTo>
                      <a:pt x="56276" y="126644"/>
                    </a:lnTo>
                    <a:lnTo>
                      <a:pt x="27159" y="187766"/>
                    </a:lnTo>
                    <a:lnTo>
                      <a:pt x="21021" y="195859"/>
                    </a:lnTo>
                    <a:lnTo>
                      <a:pt x="12383" y="246374"/>
                    </a:lnTo>
                    <a:lnTo>
                      <a:pt x="4234" y="302025"/>
                    </a:lnTo>
                    <a:lnTo>
                      <a:pt x="0" y="361148"/>
                    </a:lnTo>
                    <a:lnTo>
                      <a:pt x="4335" y="417531"/>
                    </a:lnTo>
                    <a:lnTo>
                      <a:pt x="18617" y="471282"/>
                    </a:lnTo>
                    <a:lnTo>
                      <a:pt x="43256" y="513074"/>
                    </a:lnTo>
                    <a:lnTo>
                      <a:pt x="72784" y="547684"/>
                    </a:lnTo>
                    <a:lnTo>
                      <a:pt x="96479" y="563209"/>
                    </a:lnTo>
                    <a:lnTo>
                      <a:pt x="123778" y="572839"/>
                    </a:lnTo>
                    <a:lnTo>
                      <a:pt x="185843" y="579021"/>
                    </a:lnTo>
                    <a:lnTo>
                      <a:pt x="226166" y="576972"/>
                    </a:lnTo>
                    <a:lnTo>
                      <a:pt x="282410" y="560210"/>
                    </a:lnTo>
                    <a:lnTo>
                      <a:pt x="334204" y="540435"/>
                    </a:lnTo>
                    <a:lnTo>
                      <a:pt x="390972" y="500782"/>
                    </a:lnTo>
                    <a:lnTo>
                      <a:pt x="450794" y="443710"/>
                    </a:lnTo>
                    <a:lnTo>
                      <a:pt x="463745" y="428481"/>
                    </a:lnTo>
                    <a:lnTo>
                      <a:pt x="501112" y="367505"/>
                    </a:lnTo>
                    <a:lnTo>
                      <a:pt x="520807" y="314666"/>
                    </a:lnTo>
                    <a:lnTo>
                      <a:pt x="530395" y="267668"/>
                    </a:lnTo>
                    <a:lnTo>
                      <a:pt x="532586" y="210978"/>
                    </a:lnTo>
                    <a:lnTo>
                      <a:pt x="526346" y="158957"/>
                    </a:lnTo>
                    <a:lnTo>
                      <a:pt x="510637" y="105632"/>
                    </a:lnTo>
                    <a:lnTo>
                      <a:pt x="492027" y="70551"/>
                    </a:lnTo>
                    <a:lnTo>
                      <a:pt x="464777" y="37737"/>
                    </a:lnTo>
                    <a:lnTo>
                      <a:pt x="432685" y="15859"/>
                    </a:lnTo>
                    <a:lnTo>
                      <a:pt x="387951" y="148"/>
                    </a:lnTo>
                    <a:lnTo>
                      <a:pt x="332348" y="0"/>
                    </a:lnTo>
                    <a:lnTo>
                      <a:pt x="303544" y="147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199873" y="1506891"/>
                <a:ext cx="126343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29">
                    <a:moveTo>
                      <a:pt x="126342" y="0"/>
                    </a:moveTo>
                    <a:lnTo>
                      <a:pt x="77411" y="3119"/>
                    </a:lnTo>
                    <a:lnTo>
                      <a:pt x="35805" y="833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473614" y="1198902"/>
                <a:ext cx="455559" cy="632929"/>
              </a:xfrm>
              <a:custGeom>
                <a:avLst/>
                <a:gdLst/>
                <a:ahLst/>
                <a:cxnLst/>
                <a:rect l="0" t="0" r="0" b="0"/>
                <a:pathLst>
                  <a:path w="455559" h="632929">
                    <a:moveTo>
                      <a:pt x="357969" y="23719"/>
                    </a:moveTo>
                    <a:lnTo>
                      <a:pt x="299352" y="0"/>
                    </a:lnTo>
                    <a:lnTo>
                      <a:pt x="236773" y="923"/>
                    </a:lnTo>
                    <a:lnTo>
                      <a:pt x="174326" y="5438"/>
                    </a:lnTo>
                    <a:lnTo>
                      <a:pt x="116323" y="17249"/>
                    </a:lnTo>
                    <a:lnTo>
                      <a:pt x="76970" y="27391"/>
                    </a:lnTo>
                    <a:lnTo>
                      <a:pt x="43083" y="48984"/>
                    </a:lnTo>
                    <a:lnTo>
                      <a:pt x="16405" y="77608"/>
                    </a:lnTo>
                    <a:lnTo>
                      <a:pt x="7291" y="101092"/>
                    </a:lnTo>
                    <a:lnTo>
                      <a:pt x="4410" y="127128"/>
                    </a:lnTo>
                    <a:lnTo>
                      <a:pt x="10536" y="168093"/>
                    </a:lnTo>
                    <a:lnTo>
                      <a:pt x="27818" y="208696"/>
                    </a:lnTo>
                    <a:lnTo>
                      <a:pt x="54646" y="242304"/>
                    </a:lnTo>
                    <a:lnTo>
                      <a:pt x="85991" y="266430"/>
                    </a:lnTo>
                    <a:lnTo>
                      <a:pt x="137912" y="285655"/>
                    </a:lnTo>
                    <a:lnTo>
                      <a:pt x="193228" y="295128"/>
                    </a:lnTo>
                    <a:lnTo>
                      <a:pt x="256451" y="305405"/>
                    </a:lnTo>
                    <a:lnTo>
                      <a:pt x="312093" y="318700"/>
                    </a:lnTo>
                    <a:lnTo>
                      <a:pt x="336410" y="327957"/>
                    </a:lnTo>
                    <a:lnTo>
                      <a:pt x="390148" y="359376"/>
                    </a:lnTo>
                    <a:lnTo>
                      <a:pt x="415555" y="375281"/>
                    </a:lnTo>
                    <a:lnTo>
                      <a:pt x="434646" y="394049"/>
                    </a:lnTo>
                    <a:lnTo>
                      <a:pt x="452958" y="429934"/>
                    </a:lnTo>
                    <a:lnTo>
                      <a:pt x="455558" y="456553"/>
                    </a:lnTo>
                    <a:lnTo>
                      <a:pt x="451645" y="483982"/>
                    </a:lnTo>
                    <a:lnTo>
                      <a:pt x="435118" y="525731"/>
                    </a:lnTo>
                    <a:lnTo>
                      <a:pt x="394211" y="584610"/>
                    </a:lnTo>
                    <a:lnTo>
                      <a:pt x="366758" y="602990"/>
                    </a:lnTo>
                    <a:lnTo>
                      <a:pt x="305174" y="627063"/>
                    </a:lnTo>
                    <a:lnTo>
                      <a:pt x="252438" y="632928"/>
                    </a:lnTo>
                    <a:lnTo>
                      <a:pt x="199188" y="632774"/>
                    </a:lnTo>
                    <a:lnTo>
                      <a:pt x="151566" y="625840"/>
                    </a:lnTo>
                    <a:lnTo>
                      <a:pt x="89904" y="613016"/>
                    </a:lnTo>
                    <a:lnTo>
                      <a:pt x="27437" y="595728"/>
                    </a:lnTo>
                    <a:lnTo>
                      <a:pt x="0" y="58173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4010567" y="1675347"/>
                <a:ext cx="21059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168457">
                    <a:moveTo>
                      <a:pt x="0" y="0"/>
                    </a:moveTo>
                    <a:lnTo>
                      <a:pt x="5590" y="16767"/>
                    </a:lnTo>
                    <a:lnTo>
                      <a:pt x="4665" y="75445"/>
                    </a:lnTo>
                    <a:lnTo>
                      <a:pt x="9370" y="130196"/>
                    </a:lnTo>
                    <a:lnTo>
                      <a:pt x="13134" y="148722"/>
                    </a:lnTo>
                    <a:lnTo>
                      <a:pt x="21058" y="16845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021096" y="151741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126381" y="1676314"/>
                <a:ext cx="147400" cy="168072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68072">
                    <a:moveTo>
                      <a:pt x="0" y="83261"/>
                    </a:moveTo>
                    <a:lnTo>
                      <a:pt x="17959" y="138306"/>
                    </a:lnTo>
                    <a:lnTo>
                      <a:pt x="25858" y="168071"/>
                    </a:lnTo>
                    <a:lnTo>
                      <a:pt x="25428" y="167877"/>
                    </a:lnTo>
                    <a:lnTo>
                      <a:pt x="16331" y="136760"/>
                    </a:lnTo>
                    <a:lnTo>
                      <a:pt x="11675" y="77147"/>
                    </a:lnTo>
                    <a:lnTo>
                      <a:pt x="13208" y="29847"/>
                    </a:lnTo>
                    <a:lnTo>
                      <a:pt x="21858" y="8438"/>
                    </a:lnTo>
                    <a:lnTo>
                      <a:pt x="29780" y="2964"/>
                    </a:lnTo>
                    <a:lnTo>
                      <a:pt x="51060" y="0"/>
                    </a:lnTo>
                    <a:lnTo>
                      <a:pt x="72996" y="5702"/>
                    </a:lnTo>
                    <a:lnTo>
                      <a:pt x="83759" y="10498"/>
                    </a:lnTo>
                    <a:lnTo>
                      <a:pt x="101957" y="28305"/>
                    </a:lnTo>
                    <a:lnTo>
                      <a:pt x="127114" y="72275"/>
                    </a:lnTo>
                    <a:lnTo>
                      <a:pt x="139569" y="104182"/>
                    </a:lnTo>
                    <a:lnTo>
                      <a:pt x="142179" y="106567"/>
                    </a:lnTo>
                    <a:lnTo>
                      <a:pt x="143919" y="103478"/>
                    </a:lnTo>
                    <a:lnTo>
                      <a:pt x="147399" y="4114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305365" y="1664818"/>
                <a:ext cx="123596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123596" h="210571">
                    <a:moveTo>
                      <a:pt x="0" y="0"/>
                    </a:moveTo>
                    <a:lnTo>
                      <a:pt x="42692" y="14573"/>
                    </a:lnTo>
                    <a:lnTo>
                      <a:pt x="78753" y="39403"/>
                    </a:lnTo>
                    <a:lnTo>
                      <a:pt x="101193" y="71077"/>
                    </a:lnTo>
                    <a:lnTo>
                      <a:pt x="117071" y="110097"/>
                    </a:lnTo>
                    <a:lnTo>
                      <a:pt x="123595" y="151295"/>
                    </a:lnTo>
                    <a:lnTo>
                      <a:pt x="115814" y="2105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4497292" y="1620616"/>
                <a:ext cx="182285" cy="433197"/>
              </a:xfrm>
              <a:custGeom>
                <a:avLst/>
                <a:gdLst/>
                <a:ahLst/>
                <a:cxnLst/>
                <a:rect l="0" t="0" r="0" b="0"/>
                <a:pathLst>
                  <a:path w="182285" h="433197">
                    <a:moveTo>
                      <a:pt x="8115" y="160016"/>
                    </a:moveTo>
                    <a:lnTo>
                      <a:pt x="16448" y="220399"/>
                    </a:lnTo>
                    <a:lnTo>
                      <a:pt x="23799" y="281648"/>
                    </a:lnTo>
                    <a:lnTo>
                      <a:pt x="33169" y="333315"/>
                    </a:lnTo>
                    <a:lnTo>
                      <a:pt x="37765" y="387489"/>
                    </a:lnTo>
                    <a:lnTo>
                      <a:pt x="44716" y="429406"/>
                    </a:lnTo>
                    <a:lnTo>
                      <a:pt x="44214" y="433196"/>
                    </a:lnTo>
                    <a:lnTo>
                      <a:pt x="41539" y="431043"/>
                    </a:lnTo>
                    <a:lnTo>
                      <a:pt x="37417" y="424929"/>
                    </a:lnTo>
                    <a:lnTo>
                      <a:pt x="23564" y="364682"/>
                    </a:lnTo>
                    <a:lnTo>
                      <a:pt x="18931" y="305666"/>
                    </a:lnTo>
                    <a:lnTo>
                      <a:pt x="11840" y="243726"/>
                    </a:lnTo>
                    <a:lnTo>
                      <a:pt x="8049" y="184429"/>
                    </a:lnTo>
                    <a:lnTo>
                      <a:pt x="0" y="124934"/>
                    </a:lnTo>
                    <a:lnTo>
                      <a:pt x="3652" y="63139"/>
                    </a:lnTo>
                    <a:lnTo>
                      <a:pt x="12382" y="20047"/>
                    </a:lnTo>
                    <a:lnTo>
                      <a:pt x="19148" y="10551"/>
                    </a:lnTo>
                    <a:lnTo>
                      <a:pt x="28339" y="4221"/>
                    </a:lnTo>
                    <a:lnTo>
                      <a:pt x="39145" y="0"/>
                    </a:lnTo>
                    <a:lnTo>
                      <a:pt x="63630" y="1550"/>
                    </a:lnTo>
                    <a:lnTo>
                      <a:pt x="111887" y="21609"/>
                    </a:lnTo>
                    <a:lnTo>
                      <a:pt x="144537" y="46867"/>
                    </a:lnTo>
                    <a:lnTo>
                      <a:pt x="170849" y="82166"/>
                    </a:lnTo>
                    <a:lnTo>
                      <a:pt x="182284" y="127850"/>
                    </a:lnTo>
                    <a:lnTo>
                      <a:pt x="180083" y="167253"/>
                    </a:lnTo>
                    <a:lnTo>
                      <a:pt x="168773" y="187019"/>
                    </a:lnTo>
                    <a:lnTo>
                      <a:pt x="138506" y="218772"/>
                    </a:lnTo>
                    <a:lnTo>
                      <a:pt x="105890" y="234877"/>
                    </a:lnTo>
                    <a:lnTo>
                      <a:pt x="48052" y="235158"/>
                    </a:lnTo>
                    <a:lnTo>
                      <a:pt x="8115" y="23371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737034" y="1348963"/>
                <a:ext cx="293292" cy="579069"/>
              </a:xfrm>
              <a:custGeom>
                <a:avLst/>
                <a:gdLst/>
                <a:ahLst/>
                <a:cxnLst/>
                <a:rect l="0" t="0" r="0" b="0"/>
                <a:pathLst>
                  <a:path w="293292" h="579069">
                    <a:moveTo>
                      <a:pt x="0" y="0"/>
                    </a:moveTo>
                    <a:lnTo>
                      <a:pt x="0" y="62478"/>
                    </a:lnTo>
                    <a:lnTo>
                      <a:pt x="3120" y="114438"/>
                    </a:lnTo>
                    <a:lnTo>
                      <a:pt x="8334" y="172338"/>
                    </a:lnTo>
                    <a:lnTo>
                      <a:pt x="10095" y="233824"/>
                    </a:lnTo>
                    <a:lnTo>
                      <a:pt x="10443" y="294539"/>
                    </a:lnTo>
                    <a:lnTo>
                      <a:pt x="10503" y="357372"/>
                    </a:lnTo>
                    <a:lnTo>
                      <a:pt x="10521" y="418624"/>
                    </a:lnTo>
                    <a:lnTo>
                      <a:pt x="13647" y="479308"/>
                    </a:lnTo>
                    <a:lnTo>
                      <a:pt x="16117" y="491504"/>
                    </a:lnTo>
                    <a:lnTo>
                      <a:pt x="18933" y="494956"/>
                    </a:lnTo>
                    <a:lnTo>
                      <a:pt x="21981" y="492577"/>
                    </a:lnTo>
                    <a:lnTo>
                      <a:pt x="56856" y="430920"/>
                    </a:lnTo>
                    <a:lnTo>
                      <a:pt x="78692" y="416518"/>
                    </a:lnTo>
                    <a:lnTo>
                      <a:pt x="138481" y="395012"/>
                    </a:lnTo>
                    <a:lnTo>
                      <a:pt x="198627" y="387513"/>
                    </a:lnTo>
                    <a:lnTo>
                      <a:pt x="250325" y="375113"/>
                    </a:lnTo>
                    <a:lnTo>
                      <a:pt x="283571" y="353690"/>
                    </a:lnTo>
                    <a:lnTo>
                      <a:pt x="289653" y="342248"/>
                    </a:lnTo>
                    <a:lnTo>
                      <a:pt x="293291" y="313938"/>
                    </a:lnTo>
                    <a:lnTo>
                      <a:pt x="287889" y="291216"/>
                    </a:lnTo>
                    <a:lnTo>
                      <a:pt x="283173" y="281882"/>
                    </a:lnTo>
                    <a:lnTo>
                      <a:pt x="268575" y="268390"/>
                    </a:lnTo>
                    <a:lnTo>
                      <a:pt x="237505" y="254218"/>
                    </a:lnTo>
                    <a:lnTo>
                      <a:pt x="213183" y="248687"/>
                    </a:lnTo>
                    <a:lnTo>
                      <a:pt x="190674" y="250128"/>
                    </a:lnTo>
                    <a:lnTo>
                      <a:pt x="168972" y="260907"/>
                    </a:lnTo>
                    <a:lnTo>
                      <a:pt x="126444" y="296423"/>
                    </a:lnTo>
                    <a:lnTo>
                      <a:pt x="105965" y="332454"/>
                    </a:lnTo>
                    <a:lnTo>
                      <a:pt x="89735" y="393787"/>
                    </a:lnTo>
                    <a:lnTo>
                      <a:pt x="86676" y="423411"/>
                    </a:lnTo>
                    <a:lnTo>
                      <a:pt x="96132" y="466397"/>
                    </a:lnTo>
                    <a:lnTo>
                      <a:pt x="113752" y="497590"/>
                    </a:lnTo>
                    <a:lnTo>
                      <a:pt x="150242" y="536327"/>
                    </a:lnTo>
                    <a:lnTo>
                      <a:pt x="187886" y="559125"/>
                    </a:lnTo>
                    <a:lnTo>
                      <a:pt x="228675" y="572639"/>
                    </a:lnTo>
                    <a:lnTo>
                      <a:pt x="284270" y="57906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273780" y="1654290"/>
                <a:ext cx="42115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63172">
                    <a:moveTo>
                      <a:pt x="42114" y="0"/>
                    </a:moveTo>
                    <a:lnTo>
                      <a:pt x="8537" y="35916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1273158" y="1148922"/>
              <a:ext cx="6801411" cy="1010737"/>
              <a:chOff x="1273158" y="1148922"/>
              <a:chExt cx="6801411" cy="1010737"/>
            </a:xfrm>
          </p:grpSpPr>
          <p:sp>
            <p:nvSpPr>
              <p:cNvPr id="16" name="Freeform 15"/>
              <p:cNvSpPr/>
              <p:nvPr/>
            </p:nvSpPr>
            <p:spPr>
              <a:xfrm>
                <a:off x="5821469" y="1212093"/>
                <a:ext cx="21058" cy="56854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568540">
                    <a:moveTo>
                      <a:pt x="0" y="0"/>
                    </a:moveTo>
                    <a:lnTo>
                      <a:pt x="0" y="48931"/>
                    </a:lnTo>
                    <a:lnTo>
                      <a:pt x="0" y="108061"/>
                    </a:lnTo>
                    <a:lnTo>
                      <a:pt x="0" y="167459"/>
                    </a:lnTo>
                    <a:lnTo>
                      <a:pt x="0" y="220153"/>
                    </a:lnTo>
                    <a:lnTo>
                      <a:pt x="0" y="279880"/>
                    </a:lnTo>
                    <a:lnTo>
                      <a:pt x="3119" y="336738"/>
                    </a:lnTo>
                    <a:lnTo>
                      <a:pt x="8333" y="388333"/>
                    </a:lnTo>
                    <a:lnTo>
                      <a:pt x="12997" y="443005"/>
                    </a:lnTo>
                    <a:lnTo>
                      <a:pt x="19464" y="504097"/>
                    </a:lnTo>
                    <a:lnTo>
                      <a:pt x="20349" y="531709"/>
                    </a:lnTo>
                    <a:lnTo>
                      <a:pt x="21057" y="56853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5537200" y="1148922"/>
                <a:ext cx="568539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568539" h="157928">
                    <a:moveTo>
                      <a:pt x="568538" y="0"/>
                    </a:moveTo>
                    <a:lnTo>
                      <a:pt x="519607" y="14572"/>
                    </a:lnTo>
                    <a:lnTo>
                      <a:pt x="466066" y="33814"/>
                    </a:lnTo>
                    <a:lnTo>
                      <a:pt x="402648" y="52474"/>
                    </a:lnTo>
                    <a:lnTo>
                      <a:pt x="340542" y="70168"/>
                    </a:lnTo>
                    <a:lnTo>
                      <a:pt x="279158" y="87734"/>
                    </a:lnTo>
                    <a:lnTo>
                      <a:pt x="225461" y="101775"/>
                    </a:lnTo>
                    <a:lnTo>
                      <a:pt x="163441" y="119323"/>
                    </a:lnTo>
                    <a:lnTo>
                      <a:pt x="113392" y="133361"/>
                    </a:lnTo>
                    <a:lnTo>
                      <a:pt x="61673" y="143889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5579313" y="1698599"/>
                <a:ext cx="589597" cy="113619"/>
              </a:xfrm>
              <a:custGeom>
                <a:avLst/>
                <a:gdLst/>
                <a:ahLst/>
                <a:cxnLst/>
                <a:rect l="0" t="0" r="0" b="0"/>
                <a:pathLst>
                  <a:path w="589597" h="113619">
                    <a:moveTo>
                      <a:pt x="589596" y="8333"/>
                    </a:moveTo>
                    <a:lnTo>
                      <a:pt x="540665" y="0"/>
                    </a:lnTo>
                    <a:lnTo>
                      <a:pt x="499059" y="1575"/>
                    </a:lnTo>
                    <a:lnTo>
                      <a:pt x="436792" y="12588"/>
                    </a:lnTo>
                    <a:lnTo>
                      <a:pt x="377438" y="26028"/>
                    </a:lnTo>
                    <a:lnTo>
                      <a:pt x="315904" y="36453"/>
                    </a:lnTo>
                    <a:lnTo>
                      <a:pt x="256208" y="46951"/>
                    </a:lnTo>
                    <a:lnTo>
                      <a:pt x="202817" y="60978"/>
                    </a:lnTo>
                    <a:lnTo>
                      <a:pt x="147765" y="78523"/>
                    </a:lnTo>
                    <a:lnTo>
                      <a:pt x="99119" y="92561"/>
                    </a:lnTo>
                    <a:lnTo>
                      <a:pt x="39467" y="106599"/>
                    </a:lnTo>
                    <a:lnTo>
                      <a:pt x="0" y="11361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6063625" y="1577576"/>
                <a:ext cx="249785" cy="234642"/>
              </a:xfrm>
              <a:custGeom>
                <a:avLst/>
                <a:gdLst/>
                <a:ahLst/>
                <a:cxnLst/>
                <a:rect l="0" t="0" r="0" b="0"/>
                <a:pathLst>
                  <a:path w="249785" h="234642">
                    <a:moveTo>
                      <a:pt x="0" y="34600"/>
                    </a:moveTo>
                    <a:lnTo>
                      <a:pt x="14654" y="93216"/>
                    </a:lnTo>
                    <a:lnTo>
                      <a:pt x="28198" y="146221"/>
                    </a:lnTo>
                    <a:lnTo>
                      <a:pt x="45639" y="202504"/>
                    </a:lnTo>
                    <a:lnTo>
                      <a:pt x="45633" y="205027"/>
                    </a:lnTo>
                    <a:lnTo>
                      <a:pt x="39389" y="195353"/>
                    </a:lnTo>
                    <a:lnTo>
                      <a:pt x="33127" y="151015"/>
                    </a:lnTo>
                    <a:lnTo>
                      <a:pt x="35009" y="97196"/>
                    </a:lnTo>
                    <a:lnTo>
                      <a:pt x="46299" y="47094"/>
                    </a:lnTo>
                    <a:lnTo>
                      <a:pt x="61941" y="19714"/>
                    </a:lnTo>
                    <a:lnTo>
                      <a:pt x="77832" y="7317"/>
                    </a:lnTo>
                    <a:lnTo>
                      <a:pt x="86984" y="2373"/>
                    </a:lnTo>
                    <a:lnTo>
                      <a:pt x="112749" y="0"/>
                    </a:lnTo>
                    <a:lnTo>
                      <a:pt x="127808" y="1005"/>
                    </a:lnTo>
                    <a:lnTo>
                      <a:pt x="153900" y="11480"/>
                    </a:lnTo>
                    <a:lnTo>
                      <a:pt x="199246" y="46800"/>
                    </a:lnTo>
                    <a:lnTo>
                      <a:pt x="225801" y="77209"/>
                    </a:lnTo>
                    <a:lnTo>
                      <a:pt x="242899" y="119624"/>
                    </a:lnTo>
                    <a:lnTo>
                      <a:pt x="249784" y="163647"/>
                    </a:lnTo>
                    <a:lnTo>
                      <a:pt x="246235" y="200738"/>
                    </a:lnTo>
                    <a:lnTo>
                      <a:pt x="231627" y="2346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423789" y="1264735"/>
                <a:ext cx="18862" cy="526426"/>
              </a:xfrm>
              <a:custGeom>
                <a:avLst/>
                <a:gdLst/>
                <a:ahLst/>
                <a:cxnLst/>
                <a:rect l="0" t="0" r="0" b="0"/>
                <a:pathLst>
                  <a:path w="18862" h="526426">
                    <a:moveTo>
                      <a:pt x="8333" y="0"/>
                    </a:moveTo>
                    <a:lnTo>
                      <a:pt x="0" y="52051"/>
                    </a:lnTo>
                    <a:lnTo>
                      <a:pt x="1575" y="101990"/>
                    </a:lnTo>
                    <a:lnTo>
                      <a:pt x="6999" y="160786"/>
                    </a:lnTo>
                    <a:lnTo>
                      <a:pt x="8070" y="217461"/>
                    </a:lnTo>
                    <a:lnTo>
                      <a:pt x="8255" y="263175"/>
                    </a:lnTo>
                    <a:lnTo>
                      <a:pt x="9480" y="325852"/>
                    </a:lnTo>
                    <a:lnTo>
                      <a:pt x="15562" y="388228"/>
                    </a:lnTo>
                    <a:lnTo>
                      <a:pt x="17884" y="443104"/>
                    </a:lnTo>
                    <a:lnTo>
                      <a:pt x="18668" y="497922"/>
                    </a:lnTo>
                    <a:lnTo>
                      <a:pt x="18861" y="52642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6253138" y="1485834"/>
                <a:ext cx="294798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94798" h="42115">
                    <a:moveTo>
                      <a:pt x="294797" y="0"/>
                    </a:moveTo>
                    <a:lnTo>
                      <a:pt x="239656" y="14654"/>
                    </a:lnTo>
                    <a:lnTo>
                      <a:pt x="191242" y="24749"/>
                    </a:lnTo>
                    <a:lnTo>
                      <a:pt x="139852" y="35149"/>
                    </a:lnTo>
                    <a:lnTo>
                      <a:pt x="87581" y="40050"/>
                    </a:lnTo>
                    <a:lnTo>
                      <a:pt x="29431" y="41706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6579521" y="1556876"/>
                <a:ext cx="252237" cy="255342"/>
              </a:xfrm>
              <a:custGeom>
                <a:avLst/>
                <a:gdLst/>
                <a:ahLst/>
                <a:cxnLst/>
                <a:rect l="0" t="0" r="0" b="0"/>
                <a:pathLst>
                  <a:path w="252237" h="255342">
                    <a:moveTo>
                      <a:pt x="0" y="86885"/>
                    </a:moveTo>
                    <a:lnTo>
                      <a:pt x="42692" y="90005"/>
                    </a:lnTo>
                    <a:lnTo>
                      <a:pt x="103238" y="103674"/>
                    </a:lnTo>
                    <a:lnTo>
                      <a:pt x="158216" y="107099"/>
                    </a:lnTo>
                    <a:lnTo>
                      <a:pt x="214136" y="102187"/>
                    </a:lnTo>
                    <a:lnTo>
                      <a:pt x="235942" y="93296"/>
                    </a:lnTo>
                    <a:lnTo>
                      <a:pt x="245032" y="87649"/>
                    </a:lnTo>
                    <a:lnTo>
                      <a:pt x="249922" y="79206"/>
                    </a:lnTo>
                    <a:lnTo>
                      <a:pt x="252236" y="57346"/>
                    </a:lnTo>
                    <a:lnTo>
                      <a:pt x="248876" y="47305"/>
                    </a:lnTo>
                    <a:lnTo>
                      <a:pt x="235783" y="29910"/>
                    </a:lnTo>
                    <a:lnTo>
                      <a:pt x="212028" y="17499"/>
                    </a:lnTo>
                    <a:lnTo>
                      <a:pt x="149117" y="0"/>
                    </a:lnTo>
                    <a:lnTo>
                      <a:pt x="103324" y="50"/>
                    </a:lnTo>
                    <a:lnTo>
                      <a:pt x="65709" y="13063"/>
                    </a:lnTo>
                    <a:lnTo>
                      <a:pt x="37927" y="37326"/>
                    </a:lnTo>
                    <a:lnTo>
                      <a:pt x="20466" y="72331"/>
                    </a:lnTo>
                    <a:lnTo>
                      <a:pt x="13472" y="112339"/>
                    </a:lnTo>
                    <a:lnTo>
                      <a:pt x="16990" y="153828"/>
                    </a:lnTo>
                    <a:lnTo>
                      <a:pt x="31030" y="195758"/>
                    </a:lnTo>
                    <a:lnTo>
                      <a:pt x="46546" y="217551"/>
                    </a:lnTo>
                    <a:lnTo>
                      <a:pt x="85103" y="250606"/>
                    </a:lnTo>
                    <a:lnTo>
                      <a:pt x="95340" y="254524"/>
                    </a:lnTo>
                    <a:lnTo>
                      <a:pt x="157928" y="2553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6874319" y="1570062"/>
                <a:ext cx="157928" cy="238173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238173">
                    <a:moveTo>
                      <a:pt x="0" y="94756"/>
                    </a:moveTo>
                    <a:lnTo>
                      <a:pt x="19128" y="149801"/>
                    </a:lnTo>
                    <a:lnTo>
                      <a:pt x="44214" y="209268"/>
                    </a:lnTo>
                    <a:lnTo>
                      <a:pt x="61324" y="236181"/>
                    </a:lnTo>
                    <a:lnTo>
                      <a:pt x="64279" y="238172"/>
                    </a:lnTo>
                    <a:lnTo>
                      <a:pt x="65080" y="235990"/>
                    </a:lnTo>
                    <a:lnTo>
                      <a:pt x="61680" y="223038"/>
                    </a:lnTo>
                    <a:lnTo>
                      <a:pt x="39564" y="163353"/>
                    </a:lnTo>
                    <a:lnTo>
                      <a:pt x="18691" y="107310"/>
                    </a:lnTo>
                    <a:lnTo>
                      <a:pt x="14117" y="60521"/>
                    </a:lnTo>
                    <a:lnTo>
                      <a:pt x="17192" y="35087"/>
                    </a:lnTo>
                    <a:lnTo>
                      <a:pt x="21991" y="25731"/>
                    </a:lnTo>
                    <a:lnTo>
                      <a:pt x="36680" y="12216"/>
                    </a:lnTo>
                    <a:lnTo>
                      <a:pt x="61146" y="5429"/>
                    </a:lnTo>
                    <a:lnTo>
                      <a:pt x="118923" y="1072"/>
                    </a:lnTo>
                    <a:lnTo>
                      <a:pt x="157927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7116474" y="1569325"/>
                <a:ext cx="243887" cy="263950"/>
              </a:xfrm>
              <a:custGeom>
                <a:avLst/>
                <a:gdLst/>
                <a:ahLst/>
                <a:cxnLst/>
                <a:rect l="0" t="0" r="0" b="0"/>
                <a:pathLst>
                  <a:path w="243887" h="263950">
                    <a:moveTo>
                      <a:pt x="0" y="84965"/>
                    </a:moveTo>
                    <a:lnTo>
                      <a:pt x="17981" y="100606"/>
                    </a:lnTo>
                    <a:lnTo>
                      <a:pt x="69742" y="119809"/>
                    </a:lnTo>
                    <a:lnTo>
                      <a:pt x="128941" y="134455"/>
                    </a:lnTo>
                    <a:lnTo>
                      <a:pt x="166107" y="133554"/>
                    </a:lnTo>
                    <a:lnTo>
                      <a:pt x="215696" y="117179"/>
                    </a:lnTo>
                    <a:lnTo>
                      <a:pt x="233516" y="101622"/>
                    </a:lnTo>
                    <a:lnTo>
                      <a:pt x="239905" y="92560"/>
                    </a:lnTo>
                    <a:lnTo>
                      <a:pt x="243886" y="70013"/>
                    </a:lnTo>
                    <a:lnTo>
                      <a:pt x="240585" y="46734"/>
                    </a:lnTo>
                    <a:lnTo>
                      <a:pt x="231319" y="28589"/>
                    </a:lnTo>
                    <a:lnTo>
                      <a:pt x="207359" y="5220"/>
                    </a:lnTo>
                    <a:lnTo>
                      <a:pt x="181847" y="0"/>
                    </a:lnTo>
                    <a:lnTo>
                      <a:pt x="123398" y="6180"/>
                    </a:lnTo>
                    <a:lnTo>
                      <a:pt x="86476" y="20937"/>
                    </a:lnTo>
                    <a:lnTo>
                      <a:pt x="58898" y="45717"/>
                    </a:lnTo>
                    <a:lnTo>
                      <a:pt x="35908" y="75285"/>
                    </a:lnTo>
                    <a:lnTo>
                      <a:pt x="27658" y="98990"/>
                    </a:lnTo>
                    <a:lnTo>
                      <a:pt x="25161" y="123954"/>
                    </a:lnTo>
                    <a:lnTo>
                      <a:pt x="36097" y="179310"/>
                    </a:lnTo>
                    <a:lnTo>
                      <a:pt x="51510" y="205596"/>
                    </a:lnTo>
                    <a:lnTo>
                      <a:pt x="87254" y="235438"/>
                    </a:lnTo>
                    <a:lnTo>
                      <a:pt x="123600" y="254462"/>
                    </a:lnTo>
                    <a:lnTo>
                      <a:pt x="168456" y="26394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7399222" y="1517419"/>
                <a:ext cx="310702" cy="328759"/>
              </a:xfrm>
              <a:custGeom>
                <a:avLst/>
                <a:gdLst/>
                <a:ahLst/>
                <a:cxnLst/>
                <a:rect l="0" t="0" r="0" b="0"/>
                <a:pathLst>
                  <a:path w="310702" h="328759">
                    <a:moveTo>
                      <a:pt x="159449" y="0"/>
                    </a:moveTo>
                    <a:lnTo>
                      <a:pt x="102185" y="3120"/>
                    </a:lnTo>
                    <a:lnTo>
                      <a:pt x="59034" y="14573"/>
                    </a:lnTo>
                    <a:lnTo>
                      <a:pt x="18601" y="39403"/>
                    </a:lnTo>
                    <a:lnTo>
                      <a:pt x="993" y="65488"/>
                    </a:lnTo>
                    <a:lnTo>
                      <a:pt x="0" y="74074"/>
                    </a:lnTo>
                    <a:lnTo>
                      <a:pt x="5135" y="89854"/>
                    </a:lnTo>
                    <a:lnTo>
                      <a:pt x="21456" y="101546"/>
                    </a:lnTo>
                    <a:lnTo>
                      <a:pt x="45477" y="109473"/>
                    </a:lnTo>
                    <a:lnTo>
                      <a:pt x="105437" y="117681"/>
                    </a:lnTo>
                    <a:lnTo>
                      <a:pt x="162689" y="130221"/>
                    </a:lnTo>
                    <a:lnTo>
                      <a:pt x="219057" y="152368"/>
                    </a:lnTo>
                    <a:lnTo>
                      <a:pt x="247163" y="165595"/>
                    </a:lnTo>
                    <a:lnTo>
                      <a:pt x="269013" y="185512"/>
                    </a:lnTo>
                    <a:lnTo>
                      <a:pt x="285353" y="209962"/>
                    </a:lnTo>
                    <a:lnTo>
                      <a:pt x="309377" y="272044"/>
                    </a:lnTo>
                    <a:lnTo>
                      <a:pt x="310701" y="294044"/>
                    </a:lnTo>
                    <a:lnTo>
                      <a:pt x="309417" y="304824"/>
                    </a:lnTo>
                    <a:lnTo>
                      <a:pt x="305051" y="313180"/>
                    </a:lnTo>
                    <a:lnTo>
                      <a:pt x="290841" y="325585"/>
                    </a:lnTo>
                    <a:lnTo>
                      <a:pt x="266589" y="328758"/>
                    </a:lnTo>
                    <a:lnTo>
                      <a:pt x="208949" y="321264"/>
                    </a:lnTo>
                    <a:lnTo>
                      <a:pt x="160988" y="311868"/>
                    </a:lnTo>
                    <a:lnTo>
                      <a:pt x="98893" y="306188"/>
                    </a:lnTo>
                    <a:lnTo>
                      <a:pt x="85750" y="3053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7797134" y="1285792"/>
                <a:ext cx="87922" cy="536955"/>
              </a:xfrm>
              <a:custGeom>
                <a:avLst/>
                <a:gdLst/>
                <a:ahLst/>
                <a:cxnLst/>
                <a:rect l="0" t="0" r="0" b="0"/>
                <a:pathLst>
                  <a:path w="87922" h="536955">
                    <a:moveTo>
                      <a:pt x="24750" y="0"/>
                    </a:moveTo>
                    <a:lnTo>
                      <a:pt x="10095" y="49552"/>
                    </a:lnTo>
                    <a:lnTo>
                      <a:pt x="0" y="105669"/>
                    </a:lnTo>
                    <a:lnTo>
                      <a:pt x="779" y="157392"/>
                    </a:lnTo>
                    <a:lnTo>
                      <a:pt x="3117" y="217960"/>
                    </a:lnTo>
                    <a:lnTo>
                      <a:pt x="4692" y="266702"/>
                    </a:lnTo>
                    <a:lnTo>
                      <a:pt x="15112" y="328806"/>
                    </a:lnTo>
                    <a:lnTo>
                      <a:pt x="28435" y="391463"/>
                    </a:lnTo>
                    <a:lnTo>
                      <a:pt x="49567" y="444004"/>
                    </a:lnTo>
                    <a:lnTo>
                      <a:pt x="69340" y="505855"/>
                    </a:lnTo>
                    <a:lnTo>
                      <a:pt x="87921" y="53695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632371" y="1475622"/>
                <a:ext cx="442198" cy="31270"/>
              </a:xfrm>
              <a:custGeom>
                <a:avLst/>
                <a:gdLst/>
                <a:ahLst/>
                <a:cxnLst/>
                <a:rect l="0" t="0" r="0" b="0"/>
                <a:pathLst>
                  <a:path w="442198" h="31270">
                    <a:moveTo>
                      <a:pt x="442197" y="31269"/>
                    </a:moveTo>
                    <a:lnTo>
                      <a:pt x="414640" y="24033"/>
                    </a:lnTo>
                    <a:lnTo>
                      <a:pt x="358418" y="18271"/>
                    </a:lnTo>
                    <a:lnTo>
                      <a:pt x="306629" y="12600"/>
                    </a:lnTo>
                    <a:lnTo>
                      <a:pt x="248781" y="7800"/>
                    </a:lnTo>
                    <a:lnTo>
                      <a:pt x="187312" y="1287"/>
                    </a:lnTo>
                    <a:lnTo>
                      <a:pt x="126600" y="0"/>
                    </a:lnTo>
                    <a:lnTo>
                      <a:pt x="66107" y="947"/>
                    </a:lnTo>
                    <a:lnTo>
                      <a:pt x="14445" y="8035"/>
                    </a:lnTo>
                    <a:lnTo>
                      <a:pt x="0" y="102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1273158" y="1961091"/>
                <a:ext cx="6538198" cy="198568"/>
              </a:xfrm>
              <a:custGeom>
                <a:avLst/>
                <a:gdLst/>
                <a:ahLst/>
                <a:cxnLst/>
                <a:rect l="0" t="0" r="0" b="0"/>
                <a:pathLst>
                  <a:path w="6538198" h="198568">
                    <a:moveTo>
                      <a:pt x="6538197" y="198567"/>
                    </a:moveTo>
                    <a:lnTo>
                      <a:pt x="6489267" y="190233"/>
                    </a:lnTo>
                    <a:lnTo>
                      <a:pt x="6435725" y="182882"/>
                    </a:lnTo>
                    <a:lnTo>
                      <a:pt x="6382949" y="177401"/>
                    </a:lnTo>
                    <a:lnTo>
                      <a:pt x="6327464" y="169386"/>
                    </a:lnTo>
                    <a:lnTo>
                      <a:pt x="6271442" y="161867"/>
                    </a:lnTo>
                    <a:lnTo>
                      <a:pt x="6214147" y="156352"/>
                    </a:lnTo>
                    <a:lnTo>
                      <a:pt x="6164801" y="149534"/>
                    </a:lnTo>
                    <a:lnTo>
                      <a:pt x="6113136" y="145824"/>
                    </a:lnTo>
                    <a:lnTo>
                      <a:pt x="6059613" y="137836"/>
                    </a:lnTo>
                    <a:lnTo>
                      <a:pt x="6000991" y="128060"/>
                    </a:lnTo>
                    <a:lnTo>
                      <a:pt x="5944887" y="118924"/>
                    </a:lnTo>
                    <a:lnTo>
                      <a:pt x="5885499" y="114527"/>
                    </a:lnTo>
                    <a:lnTo>
                      <a:pt x="5829168" y="106336"/>
                    </a:lnTo>
                    <a:lnTo>
                      <a:pt x="5767375" y="96500"/>
                    </a:lnTo>
                    <a:lnTo>
                      <a:pt x="5721437" y="89643"/>
                    </a:lnTo>
                    <a:lnTo>
                      <a:pt x="5676844" y="82696"/>
                    </a:lnTo>
                    <a:lnTo>
                      <a:pt x="5633628" y="76878"/>
                    </a:lnTo>
                    <a:lnTo>
                      <a:pt x="5591024" y="74293"/>
                    </a:lnTo>
                    <a:lnTo>
                      <a:pt x="5545573" y="70024"/>
                    </a:lnTo>
                    <a:lnTo>
                      <a:pt x="5499246" y="65398"/>
                    </a:lnTo>
                    <a:lnTo>
                      <a:pt x="5455260" y="63341"/>
                    </a:lnTo>
                    <a:lnTo>
                      <a:pt x="5409195" y="59308"/>
                    </a:lnTo>
                    <a:lnTo>
                      <a:pt x="5361425" y="53616"/>
                    </a:lnTo>
                    <a:lnTo>
                      <a:pt x="5312898" y="47186"/>
                    </a:lnTo>
                    <a:lnTo>
                      <a:pt x="5267152" y="43549"/>
                    </a:lnTo>
                    <a:lnTo>
                      <a:pt x="5222256" y="40763"/>
                    </a:lnTo>
                    <a:lnTo>
                      <a:pt x="5175005" y="35625"/>
                    </a:lnTo>
                    <a:lnTo>
                      <a:pt x="5126709" y="32561"/>
                    </a:lnTo>
                    <a:lnTo>
                      <a:pt x="5076779" y="30030"/>
                    </a:lnTo>
                    <a:lnTo>
                      <a:pt x="5023391" y="25005"/>
                    </a:lnTo>
                    <a:lnTo>
                      <a:pt x="4971587" y="21992"/>
                    </a:lnTo>
                    <a:lnTo>
                      <a:pt x="4920098" y="20653"/>
                    </a:lnTo>
                    <a:lnTo>
                      <a:pt x="4866018" y="20058"/>
                    </a:lnTo>
                    <a:lnTo>
                      <a:pt x="4813906" y="16674"/>
                    </a:lnTo>
                    <a:lnTo>
                      <a:pt x="4763450" y="12440"/>
                    </a:lnTo>
                    <a:lnTo>
                      <a:pt x="4713729" y="10559"/>
                    </a:lnTo>
                    <a:lnTo>
                      <a:pt x="4661214" y="9723"/>
                    </a:lnTo>
                    <a:lnTo>
                      <a:pt x="4607849" y="9351"/>
                    </a:lnTo>
                    <a:lnTo>
                      <a:pt x="4556835" y="9186"/>
                    </a:lnTo>
                    <a:lnTo>
                      <a:pt x="4503746" y="5993"/>
                    </a:lnTo>
                    <a:lnTo>
                      <a:pt x="4448956" y="1844"/>
                    </a:lnTo>
                    <a:lnTo>
                      <a:pt x="4393409" y="0"/>
                    </a:lnTo>
                    <a:lnTo>
                      <a:pt x="4340645" y="2300"/>
                    </a:lnTo>
                    <a:lnTo>
                      <a:pt x="4288729" y="6052"/>
                    </a:lnTo>
                    <a:lnTo>
                      <a:pt x="4234460" y="7720"/>
                    </a:lnTo>
                    <a:lnTo>
                      <a:pt x="4179145" y="8461"/>
                    </a:lnTo>
                    <a:lnTo>
                      <a:pt x="4123365" y="8790"/>
                    </a:lnTo>
                    <a:lnTo>
                      <a:pt x="4067378" y="8936"/>
                    </a:lnTo>
                    <a:lnTo>
                      <a:pt x="4011299" y="9001"/>
                    </a:lnTo>
                    <a:lnTo>
                      <a:pt x="3955180" y="10200"/>
                    </a:lnTo>
                    <a:lnTo>
                      <a:pt x="3899042" y="14632"/>
                    </a:lnTo>
                    <a:lnTo>
                      <a:pt x="3842897" y="17382"/>
                    </a:lnTo>
                    <a:lnTo>
                      <a:pt x="3787918" y="18604"/>
                    </a:lnTo>
                    <a:lnTo>
                      <a:pt x="3736186" y="19148"/>
                    </a:lnTo>
                    <a:lnTo>
                      <a:pt x="3679659" y="22509"/>
                    </a:lnTo>
                    <a:lnTo>
                      <a:pt x="3620611" y="26732"/>
                    </a:lnTo>
                    <a:lnTo>
                      <a:pt x="3563172" y="28609"/>
                    </a:lnTo>
                    <a:lnTo>
                      <a:pt x="3506447" y="32563"/>
                    </a:lnTo>
                    <a:lnTo>
                      <a:pt x="3450042" y="37050"/>
                    </a:lnTo>
                    <a:lnTo>
                      <a:pt x="3393777" y="39044"/>
                    </a:lnTo>
                    <a:lnTo>
                      <a:pt x="3337574" y="43050"/>
                    </a:lnTo>
                    <a:lnTo>
                      <a:pt x="3281400" y="47560"/>
                    </a:lnTo>
                    <a:lnTo>
                      <a:pt x="3225238" y="49564"/>
                    </a:lnTo>
                    <a:lnTo>
                      <a:pt x="3165962" y="53574"/>
                    </a:lnTo>
                    <a:lnTo>
                      <a:pt x="3105692" y="59256"/>
                    </a:lnTo>
                    <a:lnTo>
                      <a:pt x="3047710" y="65681"/>
                    </a:lnTo>
                    <a:lnTo>
                      <a:pt x="2987625" y="72436"/>
                    </a:lnTo>
                    <a:lnTo>
                      <a:pt x="2925825" y="78168"/>
                    </a:lnTo>
                    <a:lnTo>
                      <a:pt x="2863264" y="80715"/>
                    </a:lnTo>
                    <a:lnTo>
                      <a:pt x="2803483" y="84967"/>
                    </a:lnTo>
                    <a:lnTo>
                      <a:pt x="2744549" y="89586"/>
                    </a:lnTo>
                    <a:lnTo>
                      <a:pt x="2683261" y="91639"/>
                    </a:lnTo>
                    <a:lnTo>
                      <a:pt x="2620927" y="92552"/>
                    </a:lnTo>
                    <a:lnTo>
                      <a:pt x="2558127" y="94127"/>
                    </a:lnTo>
                    <a:lnTo>
                      <a:pt x="2495122" y="98727"/>
                    </a:lnTo>
                    <a:lnTo>
                      <a:pt x="2432024" y="98431"/>
                    </a:lnTo>
                    <a:lnTo>
                      <a:pt x="2400458" y="96715"/>
                    </a:lnTo>
                    <a:lnTo>
                      <a:pt x="2367716" y="96740"/>
                    </a:lnTo>
                    <a:lnTo>
                      <a:pt x="2334190" y="97927"/>
                    </a:lnTo>
                    <a:lnTo>
                      <a:pt x="2300140" y="99888"/>
                    </a:lnTo>
                    <a:lnTo>
                      <a:pt x="2266912" y="101195"/>
                    </a:lnTo>
                    <a:lnTo>
                      <a:pt x="2234232" y="102067"/>
                    </a:lnTo>
                    <a:lnTo>
                      <a:pt x="2201916" y="102648"/>
                    </a:lnTo>
                    <a:lnTo>
                      <a:pt x="2168674" y="103035"/>
                    </a:lnTo>
                    <a:lnTo>
                      <a:pt x="2134814" y="103294"/>
                    </a:lnTo>
                    <a:lnTo>
                      <a:pt x="2100543" y="103466"/>
                    </a:lnTo>
                    <a:lnTo>
                      <a:pt x="2065997" y="102411"/>
                    </a:lnTo>
                    <a:lnTo>
                      <a:pt x="2031268" y="100538"/>
                    </a:lnTo>
                    <a:lnTo>
                      <a:pt x="1996417" y="98119"/>
                    </a:lnTo>
                    <a:lnTo>
                      <a:pt x="1961485" y="96507"/>
                    </a:lnTo>
                    <a:lnTo>
                      <a:pt x="1926499" y="95432"/>
                    </a:lnTo>
                    <a:lnTo>
                      <a:pt x="1891476" y="94715"/>
                    </a:lnTo>
                    <a:lnTo>
                      <a:pt x="1857599" y="94237"/>
                    </a:lnTo>
                    <a:lnTo>
                      <a:pt x="1824486" y="93919"/>
                    </a:lnTo>
                    <a:lnTo>
                      <a:pt x="1791882" y="93706"/>
                    </a:lnTo>
                    <a:lnTo>
                      <a:pt x="1758448" y="92395"/>
                    </a:lnTo>
                    <a:lnTo>
                      <a:pt x="1724459" y="90351"/>
                    </a:lnTo>
                    <a:lnTo>
                      <a:pt x="1690102" y="87818"/>
                    </a:lnTo>
                    <a:lnTo>
                      <a:pt x="1656669" y="86130"/>
                    </a:lnTo>
                    <a:lnTo>
                      <a:pt x="1623852" y="85004"/>
                    </a:lnTo>
                    <a:lnTo>
                      <a:pt x="1591446" y="84254"/>
                    </a:lnTo>
                    <a:lnTo>
                      <a:pt x="1558143" y="83754"/>
                    </a:lnTo>
                    <a:lnTo>
                      <a:pt x="1524242" y="83420"/>
                    </a:lnTo>
                    <a:lnTo>
                      <a:pt x="1489944" y="83198"/>
                    </a:lnTo>
                    <a:lnTo>
                      <a:pt x="1455380" y="81880"/>
                    </a:lnTo>
                    <a:lnTo>
                      <a:pt x="1420639" y="79831"/>
                    </a:lnTo>
                    <a:lnTo>
                      <a:pt x="1385780" y="77296"/>
                    </a:lnTo>
                    <a:lnTo>
                      <a:pt x="1350843" y="75605"/>
                    </a:lnTo>
                    <a:lnTo>
                      <a:pt x="1315852" y="74478"/>
                    </a:lnTo>
                    <a:lnTo>
                      <a:pt x="1280827" y="73727"/>
                    </a:lnTo>
                    <a:lnTo>
                      <a:pt x="1244609" y="72056"/>
                    </a:lnTo>
                    <a:lnTo>
                      <a:pt x="1207596" y="69773"/>
                    </a:lnTo>
                    <a:lnTo>
                      <a:pt x="1170052" y="67081"/>
                    </a:lnTo>
                    <a:lnTo>
                      <a:pt x="1133324" y="65286"/>
                    </a:lnTo>
                    <a:lnTo>
                      <a:pt x="1097141" y="64089"/>
                    </a:lnTo>
                    <a:lnTo>
                      <a:pt x="1061320" y="63292"/>
                    </a:lnTo>
                    <a:lnTo>
                      <a:pt x="1024571" y="62760"/>
                    </a:lnTo>
                    <a:lnTo>
                      <a:pt x="987204" y="62405"/>
                    </a:lnTo>
                    <a:lnTo>
                      <a:pt x="949425" y="62169"/>
                    </a:lnTo>
                    <a:lnTo>
                      <a:pt x="911370" y="62011"/>
                    </a:lnTo>
                    <a:lnTo>
                      <a:pt x="873132" y="61906"/>
                    </a:lnTo>
                    <a:lnTo>
                      <a:pt x="834772" y="61836"/>
                    </a:lnTo>
                    <a:lnTo>
                      <a:pt x="796331" y="61789"/>
                    </a:lnTo>
                    <a:lnTo>
                      <a:pt x="757835" y="61758"/>
                    </a:lnTo>
                    <a:lnTo>
                      <a:pt x="719303" y="61738"/>
                    </a:lnTo>
                    <a:lnTo>
                      <a:pt x="681916" y="61724"/>
                    </a:lnTo>
                    <a:lnTo>
                      <a:pt x="645294" y="61714"/>
                    </a:lnTo>
                    <a:lnTo>
                      <a:pt x="609180" y="61708"/>
                    </a:lnTo>
                    <a:lnTo>
                      <a:pt x="573406" y="62874"/>
                    </a:lnTo>
                    <a:lnTo>
                      <a:pt x="537859" y="64821"/>
                    </a:lnTo>
                    <a:lnTo>
                      <a:pt x="502462" y="67289"/>
                    </a:lnTo>
                    <a:lnTo>
                      <a:pt x="467166" y="70104"/>
                    </a:lnTo>
                    <a:lnTo>
                      <a:pt x="431937" y="73151"/>
                    </a:lnTo>
                    <a:lnTo>
                      <a:pt x="396752" y="76351"/>
                    </a:lnTo>
                    <a:lnTo>
                      <a:pt x="361598" y="78485"/>
                    </a:lnTo>
                    <a:lnTo>
                      <a:pt x="326463" y="79908"/>
                    </a:lnTo>
                    <a:lnTo>
                      <a:pt x="291342" y="80856"/>
                    </a:lnTo>
                    <a:lnTo>
                      <a:pt x="257399" y="83828"/>
                    </a:lnTo>
                    <a:lnTo>
                      <a:pt x="224242" y="88149"/>
                    </a:lnTo>
                    <a:lnTo>
                      <a:pt x="191608" y="93370"/>
                    </a:lnTo>
                    <a:lnTo>
                      <a:pt x="130393" y="102290"/>
                    </a:lnTo>
                    <a:lnTo>
                      <a:pt x="76670" y="110153"/>
                    </a:lnTo>
                    <a:lnTo>
                      <a:pt x="16531" y="121614"/>
                    </a:lnTo>
                    <a:lnTo>
                      <a:pt x="0" y="12486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9554" y="284507"/>
            <a:ext cx="1916188" cy="473545"/>
            <a:chOff x="389554" y="284507"/>
            <a:chExt cx="1916188" cy="473545"/>
          </a:xfrm>
        </p:grpSpPr>
        <p:sp>
          <p:nvSpPr>
            <p:cNvPr id="2" name="Freeform 1"/>
            <p:cNvSpPr/>
            <p:nvPr/>
          </p:nvSpPr>
          <p:spPr>
            <a:xfrm>
              <a:off x="526424" y="326383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52643" y="0"/>
                  </a:moveTo>
                  <a:lnTo>
                    <a:pt x="43578" y="58617"/>
                  </a:lnTo>
                  <a:lnTo>
                    <a:pt x="33974" y="118333"/>
                  </a:lnTo>
                  <a:lnTo>
                    <a:pt x="32058" y="172463"/>
                  </a:lnTo>
                  <a:lnTo>
                    <a:pt x="24443" y="222150"/>
                  </a:lnTo>
                  <a:lnTo>
                    <a:pt x="18607" y="282744"/>
                  </a:lnTo>
                  <a:lnTo>
                    <a:pt x="4357" y="34234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284507"/>
              <a:ext cx="326916" cy="210333"/>
            </a:xfrm>
            <a:custGeom>
              <a:avLst/>
              <a:gdLst/>
              <a:ahLst/>
              <a:cxnLst/>
              <a:rect l="0" t="0" r="0" b="0"/>
              <a:pathLst>
                <a:path w="326916" h="210333">
                  <a:moveTo>
                    <a:pt x="0" y="62933"/>
                  </a:moveTo>
                  <a:lnTo>
                    <a:pt x="5589" y="46165"/>
                  </a:lnTo>
                  <a:lnTo>
                    <a:pt x="17692" y="31694"/>
                  </a:lnTo>
                  <a:lnTo>
                    <a:pt x="44236" y="13513"/>
                  </a:lnTo>
                  <a:lnTo>
                    <a:pt x="66454" y="5873"/>
                  </a:lnTo>
                  <a:lnTo>
                    <a:pt x="125257" y="969"/>
                  </a:lnTo>
                  <a:lnTo>
                    <a:pt x="187869" y="0"/>
                  </a:lnTo>
                  <a:lnTo>
                    <a:pt x="246987" y="15450"/>
                  </a:lnTo>
                  <a:lnTo>
                    <a:pt x="281411" y="28457"/>
                  </a:lnTo>
                  <a:lnTo>
                    <a:pt x="306949" y="47779"/>
                  </a:lnTo>
                  <a:lnTo>
                    <a:pt x="322035" y="65556"/>
                  </a:lnTo>
                  <a:lnTo>
                    <a:pt x="325824" y="75210"/>
                  </a:lnTo>
                  <a:lnTo>
                    <a:pt x="326915" y="95296"/>
                  </a:lnTo>
                  <a:lnTo>
                    <a:pt x="320952" y="131923"/>
                  </a:lnTo>
                  <a:lnTo>
                    <a:pt x="306187" y="161233"/>
                  </a:lnTo>
                  <a:lnTo>
                    <a:pt x="281405" y="184736"/>
                  </a:lnTo>
                  <a:lnTo>
                    <a:pt x="240657" y="200928"/>
                  </a:lnTo>
                  <a:lnTo>
                    <a:pt x="178984" y="210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536953"/>
              <a:ext cx="115814" cy="129928"/>
            </a:xfrm>
            <a:custGeom>
              <a:avLst/>
              <a:gdLst/>
              <a:ahLst/>
              <a:cxnLst/>
              <a:rect l="0" t="0" r="0" b="0"/>
              <a:pathLst>
                <a:path w="115814" h="129928">
                  <a:moveTo>
                    <a:pt x="0" y="42114"/>
                  </a:moveTo>
                  <a:lnTo>
                    <a:pt x="3119" y="84806"/>
                  </a:lnTo>
                  <a:lnTo>
                    <a:pt x="14654" y="126456"/>
                  </a:lnTo>
                  <a:lnTo>
                    <a:pt x="14449" y="129927"/>
                  </a:lnTo>
                  <a:lnTo>
                    <a:pt x="11972" y="128732"/>
                  </a:lnTo>
                  <a:lnTo>
                    <a:pt x="7981" y="124426"/>
                  </a:lnTo>
                  <a:lnTo>
                    <a:pt x="3547" y="107163"/>
                  </a:lnTo>
                  <a:lnTo>
                    <a:pt x="2746" y="85063"/>
                  </a:lnTo>
                  <a:lnTo>
                    <a:pt x="14862" y="31695"/>
                  </a:lnTo>
                  <a:lnTo>
                    <a:pt x="20436" y="23470"/>
                  </a:lnTo>
                  <a:lnTo>
                    <a:pt x="35989" y="11211"/>
                  </a:lnTo>
                  <a:lnTo>
                    <a:pt x="70065" y="332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3336" y="55801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2808" y="473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37036" y="515801"/>
              <a:ext cx="147400" cy="115909"/>
            </a:xfrm>
            <a:custGeom>
              <a:avLst/>
              <a:gdLst/>
              <a:ahLst/>
              <a:cxnLst/>
              <a:rect l="0" t="0" r="0" b="0"/>
              <a:pathLst>
                <a:path w="147400" h="115909">
                  <a:moveTo>
                    <a:pt x="0" y="21152"/>
                  </a:moveTo>
                  <a:lnTo>
                    <a:pt x="17958" y="82262"/>
                  </a:lnTo>
                  <a:lnTo>
                    <a:pt x="24749" y="104464"/>
                  </a:lnTo>
                  <a:lnTo>
                    <a:pt x="27028" y="107109"/>
                  </a:lnTo>
                  <a:lnTo>
                    <a:pt x="28547" y="104193"/>
                  </a:lnTo>
                  <a:lnTo>
                    <a:pt x="34438" y="43376"/>
                  </a:lnTo>
                  <a:lnTo>
                    <a:pt x="41042" y="22840"/>
                  </a:lnTo>
                  <a:lnTo>
                    <a:pt x="51776" y="5915"/>
                  </a:lnTo>
                  <a:lnTo>
                    <a:pt x="59084" y="1635"/>
                  </a:lnTo>
                  <a:lnTo>
                    <a:pt x="76562" y="0"/>
                  </a:lnTo>
                  <a:lnTo>
                    <a:pt x="92909" y="6292"/>
                  </a:lnTo>
                  <a:lnTo>
                    <a:pt x="107973" y="18057"/>
                  </a:lnTo>
                  <a:lnTo>
                    <a:pt x="122467" y="34984"/>
                  </a:lnTo>
                  <a:lnTo>
                    <a:pt x="130469" y="57325"/>
                  </a:lnTo>
                  <a:lnTo>
                    <a:pt x="147399" y="115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34169" y="481048"/>
              <a:ext cx="150308" cy="135796"/>
            </a:xfrm>
            <a:custGeom>
              <a:avLst/>
              <a:gdLst/>
              <a:ahLst/>
              <a:cxnLst/>
              <a:rect l="0" t="0" r="0" b="0"/>
              <a:pathLst>
                <a:path w="150308" h="135796">
                  <a:moveTo>
                    <a:pt x="129250" y="34848"/>
                  </a:moveTo>
                  <a:lnTo>
                    <a:pt x="118072" y="18080"/>
                  </a:lnTo>
                  <a:lnTo>
                    <a:pt x="103225" y="6729"/>
                  </a:lnTo>
                  <a:lnTo>
                    <a:pt x="94353" y="2064"/>
                  </a:lnTo>
                  <a:lnTo>
                    <a:pt x="72016" y="0"/>
                  </a:lnTo>
                  <a:lnTo>
                    <a:pt x="48831" y="4152"/>
                  </a:lnTo>
                  <a:lnTo>
                    <a:pt x="30727" y="13796"/>
                  </a:lnTo>
                  <a:lnTo>
                    <a:pt x="18002" y="29001"/>
                  </a:lnTo>
                  <a:lnTo>
                    <a:pt x="300" y="67358"/>
                  </a:lnTo>
                  <a:lnTo>
                    <a:pt x="0" y="77578"/>
                  </a:lnTo>
                  <a:lnTo>
                    <a:pt x="5905" y="98293"/>
                  </a:lnTo>
                  <a:lnTo>
                    <a:pt x="22383" y="124096"/>
                  </a:lnTo>
                  <a:lnTo>
                    <a:pt x="41590" y="133006"/>
                  </a:lnTo>
                  <a:lnTo>
                    <a:pt x="64554" y="135795"/>
                  </a:lnTo>
                  <a:lnTo>
                    <a:pt x="126777" y="123066"/>
                  </a:lnTo>
                  <a:lnTo>
                    <a:pt x="150307" y="119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89761" y="536953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3120" y="42692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89761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84518" y="483384"/>
              <a:ext cx="105921" cy="213340"/>
            </a:xfrm>
            <a:custGeom>
              <a:avLst/>
              <a:gdLst/>
              <a:ahLst/>
              <a:cxnLst/>
              <a:rect l="0" t="0" r="0" b="0"/>
              <a:pathLst>
                <a:path w="105921" h="213340">
                  <a:moveTo>
                    <a:pt x="0" y="64097"/>
                  </a:moveTo>
                  <a:lnTo>
                    <a:pt x="17958" y="127548"/>
                  </a:lnTo>
                  <a:lnTo>
                    <a:pt x="31666" y="188761"/>
                  </a:lnTo>
                  <a:lnTo>
                    <a:pt x="35149" y="203359"/>
                  </a:lnTo>
                  <a:lnTo>
                    <a:pt x="35131" y="210751"/>
                  </a:lnTo>
                  <a:lnTo>
                    <a:pt x="32779" y="213339"/>
                  </a:lnTo>
                  <a:lnTo>
                    <a:pt x="28871" y="212725"/>
                  </a:lnTo>
                  <a:lnTo>
                    <a:pt x="21410" y="199564"/>
                  </a:lnTo>
                  <a:lnTo>
                    <a:pt x="13753" y="165847"/>
                  </a:lnTo>
                  <a:lnTo>
                    <a:pt x="3717" y="104793"/>
                  </a:lnTo>
                  <a:lnTo>
                    <a:pt x="3853" y="44493"/>
                  </a:lnTo>
                  <a:lnTo>
                    <a:pt x="6078" y="29971"/>
                  </a:lnTo>
                  <a:lnTo>
                    <a:pt x="11071" y="19120"/>
                  </a:lnTo>
                  <a:lnTo>
                    <a:pt x="25977" y="3943"/>
                  </a:lnTo>
                  <a:lnTo>
                    <a:pt x="34866" y="598"/>
                  </a:lnTo>
                  <a:lnTo>
                    <a:pt x="54100" y="0"/>
                  </a:lnTo>
                  <a:lnTo>
                    <a:pt x="71228" y="6754"/>
                  </a:lnTo>
                  <a:lnTo>
                    <a:pt x="101287" y="30154"/>
                  </a:lnTo>
                  <a:lnTo>
                    <a:pt x="104959" y="39128"/>
                  </a:lnTo>
                  <a:lnTo>
                    <a:pt x="105920" y="61579"/>
                  </a:lnTo>
                  <a:lnTo>
                    <a:pt x="102199" y="70607"/>
                  </a:lnTo>
                  <a:lnTo>
                    <a:pt x="88705" y="83758"/>
                  </a:lnTo>
                  <a:lnTo>
                    <a:pt x="80194" y="86563"/>
                  </a:lnTo>
                  <a:lnTo>
                    <a:pt x="42114" y="85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49652" y="483498"/>
              <a:ext cx="140193" cy="116627"/>
            </a:xfrm>
            <a:custGeom>
              <a:avLst/>
              <a:gdLst/>
              <a:ahLst/>
              <a:cxnLst/>
              <a:rect l="0" t="0" r="0" b="0"/>
              <a:pathLst>
                <a:path w="140193" h="116627">
                  <a:moveTo>
                    <a:pt x="98078" y="74512"/>
                  </a:moveTo>
                  <a:lnTo>
                    <a:pt x="98078" y="52155"/>
                  </a:lnTo>
                  <a:lnTo>
                    <a:pt x="86900" y="21484"/>
                  </a:lnTo>
                  <a:lnTo>
                    <a:pt x="72053" y="6880"/>
                  </a:lnTo>
                  <a:lnTo>
                    <a:pt x="63181" y="1348"/>
                  </a:lnTo>
                  <a:lnTo>
                    <a:pt x="54926" y="0"/>
                  </a:lnTo>
                  <a:lnTo>
                    <a:pt x="47083" y="1441"/>
                  </a:lnTo>
                  <a:lnTo>
                    <a:pt x="32130" y="9280"/>
                  </a:lnTo>
                  <a:lnTo>
                    <a:pt x="17685" y="20564"/>
                  </a:lnTo>
                  <a:lnTo>
                    <a:pt x="1988" y="45659"/>
                  </a:lnTo>
                  <a:lnTo>
                    <a:pt x="0" y="68317"/>
                  </a:lnTo>
                  <a:lnTo>
                    <a:pt x="1107" y="80911"/>
                  </a:lnTo>
                  <a:lnTo>
                    <a:pt x="5355" y="90476"/>
                  </a:lnTo>
                  <a:lnTo>
                    <a:pt x="19433" y="104224"/>
                  </a:lnTo>
                  <a:lnTo>
                    <a:pt x="28101" y="106018"/>
                  </a:lnTo>
                  <a:lnTo>
                    <a:pt x="47090" y="101773"/>
                  </a:lnTo>
                  <a:lnTo>
                    <a:pt x="54727" y="96195"/>
                  </a:lnTo>
                  <a:lnTo>
                    <a:pt x="66333" y="80639"/>
                  </a:lnTo>
                  <a:lnTo>
                    <a:pt x="71065" y="78597"/>
                  </a:lnTo>
                  <a:lnTo>
                    <a:pt x="75390" y="80745"/>
                  </a:lnTo>
                  <a:lnTo>
                    <a:pt x="96326" y="103819"/>
                  </a:lnTo>
                  <a:lnTo>
                    <a:pt x="112507" y="110934"/>
                  </a:lnTo>
                  <a:lnTo>
                    <a:pt x="140192" y="116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36710" y="294797"/>
              <a:ext cx="26835" cy="315856"/>
            </a:xfrm>
            <a:custGeom>
              <a:avLst/>
              <a:gdLst/>
              <a:ahLst/>
              <a:cxnLst/>
              <a:rect l="0" t="0" r="0" b="0"/>
              <a:pathLst>
                <a:path w="26835" h="315856">
                  <a:moveTo>
                    <a:pt x="16305" y="0"/>
                  </a:moveTo>
                  <a:lnTo>
                    <a:pt x="7972" y="37478"/>
                  </a:lnTo>
                  <a:lnTo>
                    <a:pt x="0" y="96486"/>
                  </a:lnTo>
                  <a:lnTo>
                    <a:pt x="7409" y="156536"/>
                  </a:lnTo>
                  <a:lnTo>
                    <a:pt x="20137" y="213805"/>
                  </a:lnTo>
                  <a:lnTo>
                    <a:pt x="25511" y="269008"/>
                  </a:lnTo>
                  <a:lnTo>
                    <a:pt x="2683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7481" y="663295"/>
              <a:ext cx="1316064" cy="94757"/>
            </a:xfrm>
            <a:custGeom>
              <a:avLst/>
              <a:gdLst/>
              <a:ahLst/>
              <a:cxnLst/>
              <a:rect l="0" t="0" r="0" b="0"/>
              <a:pathLst>
                <a:path w="1316064" h="94757">
                  <a:moveTo>
                    <a:pt x="1316063" y="0"/>
                  </a:moveTo>
                  <a:lnTo>
                    <a:pt x="1273371" y="3119"/>
                  </a:lnTo>
                  <a:lnTo>
                    <a:pt x="1220542" y="9065"/>
                  </a:lnTo>
                  <a:lnTo>
                    <a:pt x="1168253" y="17475"/>
                  </a:lnTo>
                  <a:lnTo>
                    <a:pt x="1110264" y="23469"/>
                  </a:lnTo>
                  <a:lnTo>
                    <a:pt x="1058732" y="29982"/>
                  </a:lnTo>
                  <a:lnTo>
                    <a:pt x="1009558" y="38504"/>
                  </a:lnTo>
                  <a:lnTo>
                    <a:pt x="949066" y="44520"/>
                  </a:lnTo>
                  <a:lnTo>
                    <a:pt x="886120" y="51038"/>
                  </a:lnTo>
                  <a:lnTo>
                    <a:pt x="825767" y="53495"/>
                  </a:lnTo>
                  <a:lnTo>
                    <a:pt x="768785" y="60913"/>
                  </a:lnTo>
                  <a:lnTo>
                    <a:pt x="712469" y="68314"/>
                  </a:lnTo>
                  <a:lnTo>
                    <a:pt x="655115" y="72636"/>
                  </a:lnTo>
                  <a:lnTo>
                    <a:pt x="591793" y="73489"/>
                  </a:lnTo>
                  <a:lnTo>
                    <a:pt x="545014" y="73637"/>
                  </a:lnTo>
                  <a:lnTo>
                    <a:pt x="487983" y="79276"/>
                  </a:lnTo>
                  <a:lnTo>
                    <a:pt x="433347" y="83250"/>
                  </a:lnTo>
                  <a:lnTo>
                    <a:pt x="370562" y="84035"/>
                  </a:lnTo>
                  <a:lnTo>
                    <a:pt x="312754" y="84190"/>
                  </a:lnTo>
                  <a:lnTo>
                    <a:pt x="256274" y="84220"/>
                  </a:lnTo>
                  <a:lnTo>
                    <a:pt x="203177" y="87346"/>
                  </a:lnTo>
                  <a:lnTo>
                    <a:pt x="152958" y="93293"/>
                  </a:lnTo>
                  <a:lnTo>
                    <a:pt x="96808" y="94467"/>
                  </a:lnTo>
                  <a:lnTo>
                    <a:pt x="36844" y="9469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89927" y="494839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611067" y="273740"/>
            <a:ext cx="7033038" cy="605707"/>
            <a:chOff x="2611067" y="273740"/>
            <a:chExt cx="7033038" cy="605707"/>
          </a:xfrm>
        </p:grpSpPr>
        <p:sp>
          <p:nvSpPr>
            <p:cNvPr id="17" name="Freeform 16"/>
            <p:cNvSpPr/>
            <p:nvPr/>
          </p:nvSpPr>
          <p:spPr>
            <a:xfrm>
              <a:off x="2611067" y="273740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9575" y="38518"/>
                  </a:lnTo>
                  <a:lnTo>
                    <a:pt x="32784" y="72296"/>
                  </a:lnTo>
                  <a:lnTo>
                    <a:pt x="91668" y="133715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42653" y="294797"/>
              <a:ext cx="189513" cy="400084"/>
            </a:xfrm>
            <a:custGeom>
              <a:avLst/>
              <a:gdLst/>
              <a:ahLst/>
              <a:cxnLst/>
              <a:rect l="0" t="0" r="0" b="0"/>
              <a:pathLst>
                <a:path w="189513" h="400084">
                  <a:moveTo>
                    <a:pt x="189512" y="0"/>
                  </a:moveTo>
                  <a:lnTo>
                    <a:pt x="160204" y="34898"/>
                  </a:lnTo>
                  <a:lnTo>
                    <a:pt x="134287" y="89995"/>
                  </a:lnTo>
                  <a:lnTo>
                    <a:pt x="113570" y="150272"/>
                  </a:lnTo>
                  <a:lnTo>
                    <a:pt x="90972" y="200893"/>
                  </a:lnTo>
                  <a:lnTo>
                    <a:pt x="65169" y="252937"/>
                  </a:lnTo>
                  <a:lnTo>
                    <a:pt x="42706" y="302282"/>
                  </a:lnTo>
                  <a:lnTo>
                    <a:pt x="9436" y="35947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61258" y="576294"/>
              <a:ext cx="116324" cy="149674"/>
            </a:xfrm>
            <a:custGeom>
              <a:avLst/>
              <a:gdLst/>
              <a:ahLst/>
              <a:cxnLst/>
              <a:rect l="0" t="0" r="0" b="0"/>
              <a:pathLst>
                <a:path w="116324" h="149674">
                  <a:moveTo>
                    <a:pt x="81436" y="13301"/>
                  </a:moveTo>
                  <a:lnTo>
                    <a:pt x="70258" y="2123"/>
                  </a:lnTo>
                  <a:lnTo>
                    <a:pt x="63455" y="0"/>
                  </a:lnTo>
                  <a:lnTo>
                    <a:pt x="46538" y="761"/>
                  </a:lnTo>
                  <a:lnTo>
                    <a:pt x="30441" y="11237"/>
                  </a:lnTo>
                  <a:lnTo>
                    <a:pt x="16657" y="27592"/>
                  </a:lnTo>
                  <a:lnTo>
                    <a:pt x="6632" y="46559"/>
                  </a:lnTo>
                  <a:lnTo>
                    <a:pt x="0" y="82557"/>
                  </a:lnTo>
                  <a:lnTo>
                    <a:pt x="3625" y="122859"/>
                  </a:lnTo>
                  <a:lnTo>
                    <a:pt x="8505" y="133133"/>
                  </a:lnTo>
                  <a:lnTo>
                    <a:pt x="23286" y="147668"/>
                  </a:lnTo>
                  <a:lnTo>
                    <a:pt x="32141" y="149673"/>
                  </a:lnTo>
                  <a:lnTo>
                    <a:pt x="51338" y="145661"/>
                  </a:lnTo>
                  <a:lnTo>
                    <a:pt x="76287" y="130248"/>
                  </a:lnTo>
                  <a:lnTo>
                    <a:pt x="98498" y="105274"/>
                  </a:lnTo>
                  <a:lnTo>
                    <a:pt x="114307" y="75648"/>
                  </a:lnTo>
                  <a:lnTo>
                    <a:pt x="116323" y="55049"/>
                  </a:lnTo>
                  <a:lnTo>
                    <a:pt x="113319" y="37705"/>
                  </a:lnTo>
                  <a:lnTo>
                    <a:pt x="110880" y="33080"/>
                  </a:lnTo>
                  <a:lnTo>
                    <a:pt x="102493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27789" y="579067"/>
              <a:ext cx="121489" cy="131582"/>
            </a:xfrm>
            <a:custGeom>
              <a:avLst/>
              <a:gdLst/>
              <a:ahLst/>
              <a:cxnLst/>
              <a:rect l="0" t="0" r="0" b="0"/>
              <a:pathLst>
                <a:path w="121489" h="131582">
                  <a:moveTo>
                    <a:pt x="20190" y="0"/>
                  </a:moveTo>
                  <a:lnTo>
                    <a:pt x="9011" y="16767"/>
                  </a:lnTo>
                  <a:lnTo>
                    <a:pt x="2060" y="49552"/>
                  </a:lnTo>
                  <a:lnTo>
                    <a:pt x="0" y="88901"/>
                  </a:lnTo>
                  <a:lnTo>
                    <a:pt x="5758" y="110092"/>
                  </a:lnTo>
                  <a:lnTo>
                    <a:pt x="10568" y="119018"/>
                  </a:lnTo>
                  <a:lnTo>
                    <a:pt x="18455" y="124969"/>
                  </a:lnTo>
                  <a:lnTo>
                    <a:pt x="39696" y="131581"/>
                  </a:lnTo>
                  <a:lnTo>
                    <a:pt x="49572" y="131004"/>
                  </a:lnTo>
                  <a:lnTo>
                    <a:pt x="66784" y="124125"/>
                  </a:lnTo>
                  <a:lnTo>
                    <a:pt x="89627" y="107098"/>
                  </a:lnTo>
                  <a:lnTo>
                    <a:pt x="111214" y="81645"/>
                  </a:lnTo>
                  <a:lnTo>
                    <a:pt x="119137" y="58904"/>
                  </a:lnTo>
                  <a:lnTo>
                    <a:pt x="121488" y="35538"/>
                  </a:lnTo>
                  <a:lnTo>
                    <a:pt x="1149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26963" y="536953"/>
              <a:ext cx="115815" cy="154567"/>
            </a:xfrm>
            <a:custGeom>
              <a:avLst/>
              <a:gdLst/>
              <a:ahLst/>
              <a:cxnLst/>
              <a:rect l="0" t="0" r="0" b="0"/>
              <a:pathLst>
                <a:path w="115815" h="154567">
                  <a:moveTo>
                    <a:pt x="0" y="84228"/>
                  </a:moveTo>
                  <a:lnTo>
                    <a:pt x="19128" y="136933"/>
                  </a:lnTo>
                  <a:lnTo>
                    <a:pt x="30339" y="152886"/>
                  </a:lnTo>
                  <a:lnTo>
                    <a:pt x="33094" y="154566"/>
                  </a:lnTo>
                  <a:lnTo>
                    <a:pt x="33761" y="152177"/>
                  </a:lnTo>
                  <a:lnTo>
                    <a:pt x="20324" y="100736"/>
                  </a:lnTo>
                  <a:lnTo>
                    <a:pt x="17059" y="88214"/>
                  </a:lnTo>
                  <a:lnTo>
                    <a:pt x="19670" y="64943"/>
                  </a:lnTo>
                  <a:lnTo>
                    <a:pt x="28630" y="44071"/>
                  </a:lnTo>
                  <a:lnTo>
                    <a:pt x="40411" y="26996"/>
                  </a:lnTo>
                  <a:lnTo>
                    <a:pt x="59684" y="14728"/>
                  </a:lnTo>
                  <a:lnTo>
                    <a:pt x="90604" y="436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52399" y="555065"/>
              <a:ext cx="188889" cy="163450"/>
            </a:xfrm>
            <a:custGeom>
              <a:avLst/>
              <a:gdLst/>
              <a:ahLst/>
              <a:cxnLst/>
              <a:rect l="0" t="0" r="0" b="0"/>
              <a:pathLst>
                <a:path w="188889" h="163450">
                  <a:moveTo>
                    <a:pt x="100989" y="24002"/>
                  </a:moveTo>
                  <a:lnTo>
                    <a:pt x="83008" y="8361"/>
                  </a:lnTo>
                  <a:lnTo>
                    <a:pt x="66092" y="283"/>
                  </a:lnTo>
                  <a:lnTo>
                    <a:pt x="56667" y="0"/>
                  </a:lnTo>
                  <a:lnTo>
                    <a:pt x="36837" y="5926"/>
                  </a:lnTo>
                  <a:lnTo>
                    <a:pt x="19444" y="19477"/>
                  </a:lnTo>
                  <a:lnTo>
                    <a:pt x="11531" y="28005"/>
                  </a:lnTo>
                  <a:lnTo>
                    <a:pt x="2738" y="49957"/>
                  </a:lnTo>
                  <a:lnTo>
                    <a:pt x="0" y="75312"/>
                  </a:lnTo>
                  <a:lnTo>
                    <a:pt x="2683" y="102178"/>
                  </a:lnTo>
                  <a:lnTo>
                    <a:pt x="10894" y="123478"/>
                  </a:lnTo>
                  <a:lnTo>
                    <a:pt x="16359" y="132433"/>
                  </a:lnTo>
                  <a:lnTo>
                    <a:pt x="31790" y="145503"/>
                  </a:lnTo>
                  <a:lnTo>
                    <a:pt x="75882" y="163426"/>
                  </a:lnTo>
                  <a:lnTo>
                    <a:pt x="115907" y="163449"/>
                  </a:lnTo>
                  <a:lnTo>
                    <a:pt x="151813" y="150457"/>
                  </a:lnTo>
                  <a:lnTo>
                    <a:pt x="167641" y="132067"/>
                  </a:lnTo>
                  <a:lnTo>
                    <a:pt x="187335" y="87722"/>
                  </a:lnTo>
                  <a:lnTo>
                    <a:pt x="188888" y="66360"/>
                  </a:lnTo>
                  <a:lnTo>
                    <a:pt x="187664" y="55750"/>
                  </a:lnTo>
                  <a:lnTo>
                    <a:pt x="182169" y="46337"/>
                  </a:lnTo>
                  <a:lnTo>
                    <a:pt x="145967" y="17539"/>
                  </a:lnTo>
                  <a:lnTo>
                    <a:pt x="122046" y="2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69202" y="547481"/>
              <a:ext cx="84229" cy="113140"/>
            </a:xfrm>
            <a:custGeom>
              <a:avLst/>
              <a:gdLst/>
              <a:ahLst/>
              <a:cxnLst/>
              <a:rect l="0" t="0" r="0" b="0"/>
              <a:pathLst>
                <a:path w="84229" h="113140">
                  <a:moveTo>
                    <a:pt x="0" y="42114"/>
                  </a:moveTo>
                  <a:lnTo>
                    <a:pt x="9575" y="73397"/>
                  </a:lnTo>
                  <a:lnTo>
                    <a:pt x="39403" y="111802"/>
                  </a:lnTo>
                  <a:lnTo>
                    <a:pt x="41477" y="113139"/>
                  </a:lnTo>
                  <a:lnTo>
                    <a:pt x="27993" y="90069"/>
                  </a:lnTo>
                  <a:lnTo>
                    <a:pt x="22172" y="81103"/>
                  </a:lnTo>
                  <a:lnTo>
                    <a:pt x="18822" y="61782"/>
                  </a:lnTo>
                  <a:lnTo>
                    <a:pt x="19567" y="51717"/>
                  </a:lnTo>
                  <a:lnTo>
                    <a:pt x="26634" y="34294"/>
                  </a:lnTo>
                  <a:lnTo>
                    <a:pt x="31794" y="26372"/>
                  </a:lnTo>
                  <a:lnTo>
                    <a:pt x="46886" y="1445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58715" y="589595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8333" y="37478"/>
                  </a:lnTo>
                  <a:lnTo>
                    <a:pt x="15684" y="83313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58715" y="473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92429" y="576383"/>
              <a:ext cx="163328" cy="303064"/>
            </a:xfrm>
            <a:custGeom>
              <a:avLst/>
              <a:gdLst/>
              <a:ahLst/>
              <a:cxnLst/>
              <a:rect l="0" t="0" r="0" b="0"/>
              <a:pathLst>
                <a:path w="163328" h="303064">
                  <a:moveTo>
                    <a:pt x="76856" y="65855"/>
                  </a:moveTo>
                  <a:lnTo>
                    <a:pt x="88034" y="49087"/>
                  </a:lnTo>
                  <a:lnTo>
                    <a:pt x="90402" y="31496"/>
                  </a:lnTo>
                  <a:lnTo>
                    <a:pt x="89396" y="21892"/>
                  </a:lnTo>
                  <a:lnTo>
                    <a:pt x="85216" y="14320"/>
                  </a:lnTo>
                  <a:lnTo>
                    <a:pt x="71212" y="2786"/>
                  </a:lnTo>
                  <a:lnTo>
                    <a:pt x="53291" y="0"/>
                  </a:lnTo>
                  <a:lnTo>
                    <a:pt x="43598" y="894"/>
                  </a:lnTo>
                  <a:lnTo>
                    <a:pt x="26589" y="8128"/>
                  </a:lnTo>
                  <a:lnTo>
                    <a:pt x="18778" y="13332"/>
                  </a:lnTo>
                  <a:lnTo>
                    <a:pt x="6980" y="28473"/>
                  </a:lnTo>
                  <a:lnTo>
                    <a:pt x="2196" y="37424"/>
                  </a:lnTo>
                  <a:lnTo>
                    <a:pt x="0" y="56729"/>
                  </a:lnTo>
                  <a:lnTo>
                    <a:pt x="4093" y="75837"/>
                  </a:lnTo>
                  <a:lnTo>
                    <a:pt x="13711" y="92128"/>
                  </a:lnTo>
                  <a:lnTo>
                    <a:pt x="20721" y="96239"/>
                  </a:lnTo>
                  <a:lnTo>
                    <a:pt x="37869" y="97686"/>
                  </a:lnTo>
                  <a:lnTo>
                    <a:pt x="54069" y="91310"/>
                  </a:lnTo>
                  <a:lnTo>
                    <a:pt x="61664" y="86335"/>
                  </a:lnTo>
                  <a:lnTo>
                    <a:pt x="73223" y="71448"/>
                  </a:lnTo>
                  <a:lnTo>
                    <a:pt x="77943" y="62564"/>
                  </a:lnTo>
                  <a:lnTo>
                    <a:pt x="82260" y="61322"/>
                  </a:lnTo>
                  <a:lnTo>
                    <a:pt x="86308" y="65172"/>
                  </a:lnTo>
                  <a:lnTo>
                    <a:pt x="97594" y="96068"/>
                  </a:lnTo>
                  <a:lnTo>
                    <a:pt x="111888" y="147732"/>
                  </a:lnTo>
                  <a:lnTo>
                    <a:pt x="134381" y="200138"/>
                  </a:lnTo>
                  <a:lnTo>
                    <a:pt x="158235" y="252430"/>
                  </a:lnTo>
                  <a:lnTo>
                    <a:pt x="162694" y="263938"/>
                  </a:lnTo>
                  <a:lnTo>
                    <a:pt x="163327" y="273949"/>
                  </a:lnTo>
                  <a:lnTo>
                    <a:pt x="157791" y="291312"/>
                  </a:lnTo>
                  <a:lnTo>
                    <a:pt x="150700" y="296878"/>
                  </a:lnTo>
                  <a:lnTo>
                    <a:pt x="130343" y="303063"/>
                  </a:lnTo>
                  <a:lnTo>
                    <a:pt x="92574" y="300955"/>
                  </a:lnTo>
                  <a:lnTo>
                    <a:pt x="34742" y="28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85098" y="600124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5589" y="620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85098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90383" y="568622"/>
              <a:ext cx="126343" cy="115731"/>
            </a:xfrm>
            <a:custGeom>
              <a:avLst/>
              <a:gdLst/>
              <a:ahLst/>
              <a:cxnLst/>
              <a:rect l="0" t="0" r="0" b="0"/>
              <a:pathLst>
                <a:path w="126343" h="115731">
                  <a:moveTo>
                    <a:pt x="0" y="52559"/>
                  </a:moveTo>
                  <a:lnTo>
                    <a:pt x="0" y="76822"/>
                  </a:lnTo>
                  <a:lnTo>
                    <a:pt x="2340" y="24023"/>
                  </a:lnTo>
                  <a:lnTo>
                    <a:pt x="11178" y="6341"/>
                  </a:lnTo>
                  <a:lnTo>
                    <a:pt x="17981" y="1860"/>
                  </a:lnTo>
                  <a:lnTo>
                    <a:pt x="34898" y="0"/>
                  </a:lnTo>
                  <a:lnTo>
                    <a:pt x="50995" y="6193"/>
                  </a:lnTo>
                  <a:lnTo>
                    <a:pt x="65948" y="17914"/>
                  </a:lnTo>
                  <a:lnTo>
                    <a:pt x="107561" y="67036"/>
                  </a:lnTo>
                  <a:lnTo>
                    <a:pt x="122285" y="99742"/>
                  </a:lnTo>
                  <a:lnTo>
                    <a:pt x="126342" y="115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66815" y="559196"/>
              <a:ext cx="192066" cy="121871"/>
            </a:xfrm>
            <a:custGeom>
              <a:avLst/>
              <a:gdLst/>
              <a:ahLst/>
              <a:cxnLst/>
              <a:rect l="0" t="0" r="0" b="0"/>
              <a:pathLst>
                <a:path w="192066" h="121871">
                  <a:moveTo>
                    <a:pt x="97309" y="61985"/>
                  </a:moveTo>
                  <a:lnTo>
                    <a:pt x="82737" y="19293"/>
                  </a:lnTo>
                  <a:lnTo>
                    <a:pt x="77066" y="8957"/>
                  </a:lnTo>
                  <a:lnTo>
                    <a:pt x="69776" y="3236"/>
                  </a:lnTo>
                  <a:lnTo>
                    <a:pt x="61406" y="592"/>
                  </a:lnTo>
                  <a:lnTo>
                    <a:pt x="52317" y="0"/>
                  </a:lnTo>
                  <a:lnTo>
                    <a:pt x="32859" y="5580"/>
                  </a:lnTo>
                  <a:lnTo>
                    <a:pt x="22757" y="10344"/>
                  </a:lnTo>
                  <a:lnTo>
                    <a:pt x="8413" y="24995"/>
                  </a:lnTo>
                  <a:lnTo>
                    <a:pt x="2950" y="33816"/>
                  </a:lnTo>
                  <a:lnTo>
                    <a:pt x="0" y="52975"/>
                  </a:lnTo>
                  <a:lnTo>
                    <a:pt x="7637" y="93870"/>
                  </a:lnTo>
                  <a:lnTo>
                    <a:pt x="12962" y="101959"/>
                  </a:lnTo>
                  <a:lnTo>
                    <a:pt x="28236" y="114066"/>
                  </a:lnTo>
                  <a:lnTo>
                    <a:pt x="62155" y="121870"/>
                  </a:lnTo>
                  <a:lnTo>
                    <a:pt x="71534" y="119456"/>
                  </a:lnTo>
                  <a:lnTo>
                    <a:pt x="78955" y="114337"/>
                  </a:lnTo>
                  <a:lnTo>
                    <a:pt x="90322" y="99290"/>
                  </a:lnTo>
                  <a:lnTo>
                    <a:pt x="99273" y="80905"/>
                  </a:lnTo>
                  <a:lnTo>
                    <a:pt x="103298" y="78108"/>
                  </a:lnTo>
                  <a:lnTo>
                    <a:pt x="107151" y="79752"/>
                  </a:lnTo>
                  <a:lnTo>
                    <a:pt x="124402" y="95715"/>
                  </a:lnTo>
                  <a:lnTo>
                    <a:pt x="132918" y="102019"/>
                  </a:lnTo>
                  <a:lnTo>
                    <a:pt x="154859" y="109024"/>
                  </a:lnTo>
                  <a:lnTo>
                    <a:pt x="192065" y="114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58880" y="389554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5590" y="58617"/>
                  </a:lnTo>
                  <a:lnTo>
                    <a:pt x="17959" y="121196"/>
                  </a:lnTo>
                  <a:lnTo>
                    <a:pt x="28198" y="172520"/>
                  </a:lnTo>
                  <a:lnTo>
                    <a:pt x="38641" y="224772"/>
                  </a:lnTo>
                  <a:lnTo>
                    <a:pt x="49531" y="285472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96839" y="444524"/>
              <a:ext cx="261492" cy="271065"/>
            </a:xfrm>
            <a:custGeom>
              <a:avLst/>
              <a:gdLst/>
              <a:ahLst/>
              <a:cxnLst/>
              <a:rect l="0" t="0" r="0" b="0"/>
              <a:pathLst>
                <a:path w="261492" h="271065">
                  <a:moveTo>
                    <a:pt x="93710" y="187185"/>
                  </a:moveTo>
                  <a:lnTo>
                    <a:pt x="64402" y="152288"/>
                  </a:lnTo>
                  <a:lnTo>
                    <a:pt x="55454" y="147543"/>
                  </a:lnTo>
                  <a:lnTo>
                    <a:pt x="33033" y="145390"/>
                  </a:lnTo>
                  <a:lnTo>
                    <a:pt x="24013" y="148793"/>
                  </a:lnTo>
                  <a:lnTo>
                    <a:pt x="10871" y="161933"/>
                  </a:lnTo>
                  <a:lnTo>
                    <a:pt x="4250" y="182591"/>
                  </a:lnTo>
                  <a:lnTo>
                    <a:pt x="0" y="233981"/>
                  </a:lnTo>
                  <a:lnTo>
                    <a:pt x="5658" y="255167"/>
                  </a:lnTo>
                  <a:lnTo>
                    <a:pt x="10442" y="264092"/>
                  </a:lnTo>
                  <a:lnTo>
                    <a:pt x="17141" y="268872"/>
                  </a:lnTo>
                  <a:lnTo>
                    <a:pt x="25116" y="270889"/>
                  </a:lnTo>
                  <a:lnTo>
                    <a:pt x="33943" y="271064"/>
                  </a:lnTo>
                  <a:lnTo>
                    <a:pt x="63133" y="260131"/>
                  </a:lnTo>
                  <a:lnTo>
                    <a:pt x="88420" y="236485"/>
                  </a:lnTo>
                  <a:lnTo>
                    <a:pt x="105141" y="207252"/>
                  </a:lnTo>
                  <a:lnTo>
                    <a:pt x="120101" y="157527"/>
                  </a:lnTo>
                  <a:lnTo>
                    <a:pt x="127389" y="102645"/>
                  </a:lnTo>
                  <a:lnTo>
                    <a:pt x="130905" y="74742"/>
                  </a:lnTo>
                  <a:lnTo>
                    <a:pt x="126750" y="18702"/>
                  </a:lnTo>
                  <a:lnTo>
                    <a:pt x="125942" y="0"/>
                  </a:lnTo>
                  <a:lnTo>
                    <a:pt x="122214" y="63034"/>
                  </a:lnTo>
                  <a:lnTo>
                    <a:pt x="116238" y="117428"/>
                  </a:lnTo>
                  <a:lnTo>
                    <a:pt x="123463" y="172063"/>
                  </a:lnTo>
                  <a:lnTo>
                    <a:pt x="129550" y="195672"/>
                  </a:lnTo>
                  <a:lnTo>
                    <a:pt x="133981" y="201032"/>
                  </a:lnTo>
                  <a:lnTo>
                    <a:pt x="139275" y="202266"/>
                  </a:lnTo>
                  <a:lnTo>
                    <a:pt x="152565" y="197397"/>
                  </a:lnTo>
                  <a:lnTo>
                    <a:pt x="180949" y="183842"/>
                  </a:lnTo>
                  <a:lnTo>
                    <a:pt x="228749" y="171837"/>
                  </a:lnTo>
                  <a:lnTo>
                    <a:pt x="239888" y="166425"/>
                  </a:lnTo>
                  <a:lnTo>
                    <a:pt x="255384" y="151052"/>
                  </a:lnTo>
                  <a:lnTo>
                    <a:pt x="261154" y="142040"/>
                  </a:lnTo>
                  <a:lnTo>
                    <a:pt x="261491" y="134861"/>
                  </a:lnTo>
                  <a:lnTo>
                    <a:pt x="258207" y="128906"/>
                  </a:lnTo>
                  <a:lnTo>
                    <a:pt x="252507" y="123766"/>
                  </a:lnTo>
                  <a:lnTo>
                    <a:pt x="233696" y="118055"/>
                  </a:lnTo>
                  <a:lnTo>
                    <a:pt x="222129" y="116532"/>
                  </a:lnTo>
                  <a:lnTo>
                    <a:pt x="199918" y="121079"/>
                  </a:lnTo>
                  <a:lnTo>
                    <a:pt x="189082" y="125567"/>
                  </a:lnTo>
                  <a:lnTo>
                    <a:pt x="180688" y="133238"/>
                  </a:lnTo>
                  <a:lnTo>
                    <a:pt x="168241" y="154240"/>
                  </a:lnTo>
                  <a:lnTo>
                    <a:pt x="160247" y="192372"/>
                  </a:lnTo>
                  <a:lnTo>
                    <a:pt x="164616" y="213277"/>
                  </a:lnTo>
                  <a:lnTo>
                    <a:pt x="169057" y="222127"/>
                  </a:lnTo>
                  <a:lnTo>
                    <a:pt x="183349" y="235080"/>
                  </a:lnTo>
                  <a:lnTo>
                    <a:pt x="209523" y="250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92634" y="579516"/>
              <a:ext cx="122693" cy="236133"/>
            </a:xfrm>
            <a:custGeom>
              <a:avLst/>
              <a:gdLst/>
              <a:ahLst/>
              <a:cxnLst/>
              <a:rect l="0" t="0" r="0" b="0"/>
              <a:pathLst>
                <a:path w="122693" h="236133">
                  <a:moveTo>
                    <a:pt x="8485" y="73250"/>
                  </a:moveTo>
                  <a:lnTo>
                    <a:pt x="19938" y="127395"/>
                  </a:lnTo>
                  <a:lnTo>
                    <a:pt x="33234" y="182342"/>
                  </a:lnTo>
                  <a:lnTo>
                    <a:pt x="43634" y="229836"/>
                  </a:lnTo>
                  <a:lnTo>
                    <a:pt x="43616" y="236132"/>
                  </a:lnTo>
                  <a:lnTo>
                    <a:pt x="41264" y="235651"/>
                  </a:lnTo>
                  <a:lnTo>
                    <a:pt x="37357" y="230650"/>
                  </a:lnTo>
                  <a:lnTo>
                    <a:pt x="27452" y="176155"/>
                  </a:lnTo>
                  <a:lnTo>
                    <a:pt x="15091" y="121913"/>
                  </a:lnTo>
                  <a:lnTo>
                    <a:pt x="2554" y="66139"/>
                  </a:lnTo>
                  <a:lnTo>
                    <a:pt x="0" y="38114"/>
                  </a:lnTo>
                  <a:lnTo>
                    <a:pt x="5103" y="16300"/>
                  </a:lnTo>
                  <a:lnTo>
                    <a:pt x="9740" y="7208"/>
                  </a:lnTo>
                  <a:lnTo>
                    <a:pt x="17510" y="2316"/>
                  </a:lnTo>
                  <a:lnTo>
                    <a:pt x="38623" y="0"/>
                  </a:lnTo>
                  <a:lnTo>
                    <a:pt x="60484" y="5989"/>
                  </a:lnTo>
                  <a:lnTo>
                    <a:pt x="89403" y="22516"/>
                  </a:lnTo>
                  <a:lnTo>
                    <a:pt x="112789" y="45350"/>
                  </a:lnTo>
                  <a:lnTo>
                    <a:pt x="120135" y="54650"/>
                  </a:lnTo>
                  <a:lnTo>
                    <a:pt x="122692" y="63190"/>
                  </a:lnTo>
                  <a:lnTo>
                    <a:pt x="122058" y="71223"/>
                  </a:lnTo>
                  <a:lnTo>
                    <a:pt x="119295" y="78918"/>
                  </a:lnTo>
                  <a:lnTo>
                    <a:pt x="106867" y="90587"/>
                  </a:lnTo>
                  <a:lnTo>
                    <a:pt x="88475" y="98503"/>
                  </a:lnTo>
                  <a:lnTo>
                    <a:pt x="40070" y="104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66354" y="556407"/>
              <a:ext cx="122106" cy="123202"/>
            </a:xfrm>
            <a:custGeom>
              <a:avLst/>
              <a:gdLst/>
              <a:ahLst/>
              <a:cxnLst/>
              <a:rect l="0" t="0" r="0" b="0"/>
              <a:pathLst>
                <a:path w="122106" h="123202">
                  <a:moveTo>
                    <a:pt x="76920" y="12131"/>
                  </a:moveTo>
                  <a:lnTo>
                    <a:pt x="65742" y="953"/>
                  </a:lnTo>
                  <a:lnTo>
                    <a:pt x="58939" y="0"/>
                  </a:lnTo>
                  <a:lnTo>
                    <a:pt x="42023" y="5180"/>
                  </a:lnTo>
                  <a:lnTo>
                    <a:pt x="25925" y="18400"/>
                  </a:lnTo>
                  <a:lnTo>
                    <a:pt x="12142" y="35975"/>
                  </a:lnTo>
                  <a:lnTo>
                    <a:pt x="2116" y="55484"/>
                  </a:lnTo>
                  <a:lnTo>
                    <a:pt x="0" y="75853"/>
                  </a:lnTo>
                  <a:lnTo>
                    <a:pt x="4129" y="95434"/>
                  </a:lnTo>
                  <a:lnTo>
                    <a:pt x="13763" y="111936"/>
                  </a:lnTo>
                  <a:lnTo>
                    <a:pt x="21947" y="117272"/>
                  </a:lnTo>
                  <a:lnTo>
                    <a:pt x="43519" y="123201"/>
                  </a:lnTo>
                  <a:lnTo>
                    <a:pt x="76382" y="120950"/>
                  </a:lnTo>
                  <a:lnTo>
                    <a:pt x="94619" y="112748"/>
                  </a:lnTo>
                  <a:lnTo>
                    <a:pt x="102757" y="107285"/>
                  </a:lnTo>
                  <a:lnTo>
                    <a:pt x="114920" y="91857"/>
                  </a:lnTo>
                  <a:lnTo>
                    <a:pt x="119801" y="82829"/>
                  </a:lnTo>
                  <a:lnTo>
                    <a:pt x="122105" y="63440"/>
                  </a:lnTo>
                  <a:lnTo>
                    <a:pt x="119229" y="45464"/>
                  </a:lnTo>
                  <a:lnTo>
                    <a:pt x="108506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29951" y="552421"/>
              <a:ext cx="121131" cy="138378"/>
            </a:xfrm>
            <a:custGeom>
              <a:avLst/>
              <a:gdLst/>
              <a:ahLst/>
              <a:cxnLst/>
              <a:rect l="0" t="0" r="0" b="0"/>
              <a:pathLst>
                <a:path w="121131" h="138378">
                  <a:moveTo>
                    <a:pt x="102836" y="5589"/>
                  </a:moveTo>
                  <a:lnTo>
                    <a:pt x="86069" y="0"/>
                  </a:lnTo>
                  <a:lnTo>
                    <a:pt x="68478" y="375"/>
                  </a:lnTo>
                  <a:lnTo>
                    <a:pt x="28589" y="10148"/>
                  </a:lnTo>
                  <a:lnTo>
                    <a:pt x="2978" y="25527"/>
                  </a:lnTo>
                  <a:lnTo>
                    <a:pt x="0" y="31749"/>
                  </a:lnTo>
                  <a:lnTo>
                    <a:pt x="353" y="38237"/>
                  </a:lnTo>
                  <a:lnTo>
                    <a:pt x="2929" y="44902"/>
                  </a:lnTo>
                  <a:lnTo>
                    <a:pt x="23321" y="65460"/>
                  </a:lnTo>
                  <a:lnTo>
                    <a:pt x="44879" y="73143"/>
                  </a:lnTo>
                  <a:lnTo>
                    <a:pt x="68889" y="78897"/>
                  </a:lnTo>
                  <a:lnTo>
                    <a:pt x="109779" y="101654"/>
                  </a:lnTo>
                  <a:lnTo>
                    <a:pt x="117993" y="108237"/>
                  </a:lnTo>
                  <a:lnTo>
                    <a:pt x="121130" y="114965"/>
                  </a:lnTo>
                  <a:lnTo>
                    <a:pt x="120881" y="121790"/>
                  </a:lnTo>
                  <a:lnTo>
                    <a:pt x="118376" y="128680"/>
                  </a:lnTo>
                  <a:lnTo>
                    <a:pt x="112026" y="133273"/>
                  </a:lnTo>
                  <a:lnTo>
                    <a:pt x="92493" y="138377"/>
                  </a:lnTo>
                  <a:lnTo>
                    <a:pt x="39665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17015" y="589595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27544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53886" y="45272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3119" y="42692"/>
                  </a:lnTo>
                  <a:lnTo>
                    <a:pt x="9065" y="95520"/>
                  </a:lnTo>
                  <a:lnTo>
                    <a:pt x="17474" y="146640"/>
                  </a:lnTo>
                  <a:lnTo>
                    <a:pt x="20349" y="197465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80186" y="536953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0"/>
                  </a:moveTo>
                  <a:lnTo>
                    <a:pt x="83651" y="3119"/>
                  </a:lnTo>
                  <a:lnTo>
                    <a:pt x="36411" y="9065"/>
                  </a:lnTo>
                  <a:lnTo>
                    <a:pt x="18912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80269" y="55801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80269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53968" y="579099"/>
              <a:ext cx="126344" cy="117222"/>
            </a:xfrm>
            <a:custGeom>
              <a:avLst/>
              <a:gdLst/>
              <a:ahLst/>
              <a:cxnLst/>
              <a:rect l="0" t="0" r="0" b="0"/>
              <a:pathLst>
                <a:path w="126344" h="117222">
                  <a:moveTo>
                    <a:pt x="0" y="21025"/>
                  </a:moveTo>
                  <a:lnTo>
                    <a:pt x="1" y="79642"/>
                  </a:lnTo>
                  <a:lnTo>
                    <a:pt x="5590" y="114432"/>
                  </a:lnTo>
                  <a:lnTo>
                    <a:pt x="7236" y="117221"/>
                  </a:lnTo>
                  <a:lnTo>
                    <a:pt x="8334" y="114402"/>
                  </a:lnTo>
                  <a:lnTo>
                    <a:pt x="11410" y="57628"/>
                  </a:lnTo>
                  <a:lnTo>
                    <a:pt x="20019" y="23681"/>
                  </a:lnTo>
                  <a:lnTo>
                    <a:pt x="30734" y="6218"/>
                  </a:lnTo>
                  <a:lnTo>
                    <a:pt x="38037" y="1795"/>
                  </a:lnTo>
                  <a:lnTo>
                    <a:pt x="55510" y="0"/>
                  </a:lnTo>
                  <a:lnTo>
                    <a:pt x="71855" y="6221"/>
                  </a:lnTo>
                  <a:lnTo>
                    <a:pt x="86918" y="17955"/>
                  </a:lnTo>
                  <a:lnTo>
                    <a:pt x="107381" y="44292"/>
                  </a:lnTo>
                  <a:lnTo>
                    <a:pt x="120205" y="74322"/>
                  </a:lnTo>
                  <a:lnTo>
                    <a:pt x="126343" y="115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53751" y="560937"/>
              <a:ext cx="174001" cy="123925"/>
            </a:xfrm>
            <a:custGeom>
              <a:avLst/>
              <a:gdLst/>
              <a:ahLst/>
              <a:cxnLst/>
              <a:rect l="0" t="0" r="0" b="0"/>
              <a:pathLst>
                <a:path w="174001" h="123925">
                  <a:moveTo>
                    <a:pt x="131886" y="18130"/>
                  </a:moveTo>
                  <a:lnTo>
                    <a:pt x="115118" y="6951"/>
                  </a:lnTo>
                  <a:lnTo>
                    <a:pt x="76746" y="0"/>
                  </a:lnTo>
                  <a:lnTo>
                    <a:pt x="51227" y="4613"/>
                  </a:lnTo>
                  <a:lnTo>
                    <a:pt x="29357" y="15632"/>
                  </a:lnTo>
                  <a:lnTo>
                    <a:pt x="11838" y="32227"/>
                  </a:lnTo>
                  <a:lnTo>
                    <a:pt x="2492" y="54421"/>
                  </a:lnTo>
                  <a:lnTo>
                    <a:pt x="0" y="66891"/>
                  </a:lnTo>
                  <a:lnTo>
                    <a:pt x="3470" y="90104"/>
                  </a:lnTo>
                  <a:lnTo>
                    <a:pt x="7671" y="101208"/>
                  </a:lnTo>
                  <a:lnTo>
                    <a:pt x="21697" y="116665"/>
                  </a:lnTo>
                  <a:lnTo>
                    <a:pt x="30351" y="122424"/>
                  </a:lnTo>
                  <a:lnTo>
                    <a:pt x="38459" y="123924"/>
                  </a:lnTo>
                  <a:lnTo>
                    <a:pt x="46205" y="122585"/>
                  </a:lnTo>
                  <a:lnTo>
                    <a:pt x="53708" y="119352"/>
                  </a:lnTo>
                  <a:lnTo>
                    <a:pt x="75447" y="98034"/>
                  </a:lnTo>
                  <a:lnTo>
                    <a:pt x="83406" y="76260"/>
                  </a:lnTo>
                  <a:lnTo>
                    <a:pt x="85528" y="63902"/>
                  </a:lnTo>
                  <a:lnTo>
                    <a:pt x="88112" y="59173"/>
                  </a:lnTo>
                  <a:lnTo>
                    <a:pt x="91006" y="59530"/>
                  </a:lnTo>
                  <a:lnTo>
                    <a:pt x="129065" y="99423"/>
                  </a:lnTo>
                  <a:lnTo>
                    <a:pt x="174000" y="123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38321" y="509758"/>
              <a:ext cx="156284" cy="177338"/>
            </a:xfrm>
            <a:custGeom>
              <a:avLst/>
              <a:gdLst/>
              <a:ahLst/>
              <a:cxnLst/>
              <a:rect l="0" t="0" r="0" b="0"/>
              <a:pathLst>
                <a:path w="156284" h="177338">
                  <a:moveTo>
                    <a:pt x="147399" y="16666"/>
                  </a:moveTo>
                  <a:lnTo>
                    <a:pt x="136221" y="5488"/>
                  </a:lnTo>
                  <a:lnTo>
                    <a:pt x="115135" y="0"/>
                  </a:lnTo>
                  <a:lnTo>
                    <a:pt x="76618" y="30"/>
                  </a:lnTo>
                  <a:lnTo>
                    <a:pt x="53939" y="5763"/>
                  </a:lnTo>
                  <a:lnTo>
                    <a:pt x="32162" y="16110"/>
                  </a:lnTo>
                  <a:lnTo>
                    <a:pt x="17024" y="31627"/>
                  </a:lnTo>
                  <a:lnTo>
                    <a:pt x="11350" y="40678"/>
                  </a:lnTo>
                  <a:lnTo>
                    <a:pt x="9906" y="49052"/>
                  </a:lnTo>
                  <a:lnTo>
                    <a:pt x="11283" y="56974"/>
                  </a:lnTo>
                  <a:lnTo>
                    <a:pt x="14541" y="64595"/>
                  </a:lnTo>
                  <a:lnTo>
                    <a:pt x="27520" y="76183"/>
                  </a:lnTo>
                  <a:lnTo>
                    <a:pt x="46156" y="84062"/>
                  </a:lnTo>
                  <a:lnTo>
                    <a:pt x="104199" y="95125"/>
                  </a:lnTo>
                  <a:lnTo>
                    <a:pt x="130960" y="110363"/>
                  </a:lnTo>
                  <a:lnTo>
                    <a:pt x="153706" y="129696"/>
                  </a:lnTo>
                  <a:lnTo>
                    <a:pt x="156283" y="137643"/>
                  </a:lnTo>
                  <a:lnTo>
                    <a:pt x="152907" y="155832"/>
                  </a:lnTo>
                  <a:lnTo>
                    <a:pt x="147562" y="163256"/>
                  </a:lnTo>
                  <a:lnTo>
                    <a:pt x="132263" y="174624"/>
                  </a:lnTo>
                  <a:lnTo>
                    <a:pt x="113766" y="177337"/>
                  </a:lnTo>
                  <a:lnTo>
                    <a:pt x="55666" y="173785"/>
                  </a:lnTo>
                  <a:lnTo>
                    <a:pt x="0" y="164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31071" y="547284"/>
              <a:ext cx="165220" cy="147597"/>
            </a:xfrm>
            <a:custGeom>
              <a:avLst/>
              <a:gdLst/>
              <a:ahLst/>
              <a:cxnLst/>
              <a:rect l="0" t="0" r="0" b="0"/>
              <a:pathLst>
                <a:path w="165220" h="147597">
                  <a:moveTo>
                    <a:pt x="102048" y="84425"/>
                  </a:moveTo>
                  <a:lnTo>
                    <a:pt x="98928" y="41734"/>
                  </a:lnTo>
                  <a:lnTo>
                    <a:pt x="92473" y="22167"/>
                  </a:lnTo>
                  <a:lnTo>
                    <a:pt x="81805" y="5672"/>
                  </a:lnTo>
                  <a:lnTo>
                    <a:pt x="74514" y="1508"/>
                  </a:lnTo>
                  <a:lnTo>
                    <a:pt x="57056" y="0"/>
                  </a:lnTo>
                  <a:lnTo>
                    <a:pt x="27496" y="11317"/>
                  </a:lnTo>
                  <a:lnTo>
                    <a:pt x="13152" y="26197"/>
                  </a:lnTo>
                  <a:lnTo>
                    <a:pt x="4047" y="45678"/>
                  </a:lnTo>
                  <a:lnTo>
                    <a:pt x="0" y="69934"/>
                  </a:lnTo>
                  <a:lnTo>
                    <a:pt x="4440" y="90073"/>
                  </a:lnTo>
                  <a:lnTo>
                    <a:pt x="8901" y="98719"/>
                  </a:lnTo>
                  <a:lnTo>
                    <a:pt x="15383" y="103313"/>
                  </a:lnTo>
                  <a:lnTo>
                    <a:pt x="23214" y="105206"/>
                  </a:lnTo>
                  <a:lnTo>
                    <a:pt x="31945" y="105298"/>
                  </a:lnTo>
                  <a:lnTo>
                    <a:pt x="47884" y="99161"/>
                  </a:lnTo>
                  <a:lnTo>
                    <a:pt x="62767" y="87465"/>
                  </a:lnTo>
                  <a:lnTo>
                    <a:pt x="77181" y="70569"/>
                  </a:lnTo>
                  <a:lnTo>
                    <a:pt x="83130" y="68168"/>
                  </a:lnTo>
                  <a:lnTo>
                    <a:pt x="88267" y="70078"/>
                  </a:lnTo>
                  <a:lnTo>
                    <a:pt x="144351" y="126714"/>
                  </a:lnTo>
                  <a:lnTo>
                    <a:pt x="165219" y="14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85761" y="526424"/>
              <a:ext cx="94758" cy="132958"/>
            </a:xfrm>
            <a:custGeom>
              <a:avLst/>
              <a:gdLst/>
              <a:ahLst/>
              <a:cxnLst/>
              <a:rect l="0" t="0" r="0" b="0"/>
              <a:pathLst>
                <a:path w="94758" h="132958">
                  <a:moveTo>
                    <a:pt x="0" y="0"/>
                  </a:moveTo>
                  <a:lnTo>
                    <a:pt x="19128" y="63428"/>
                  </a:lnTo>
                  <a:lnTo>
                    <a:pt x="49804" y="110258"/>
                  </a:lnTo>
                  <a:lnTo>
                    <a:pt x="70389" y="132755"/>
                  </a:lnTo>
                  <a:lnTo>
                    <a:pt x="75002" y="132957"/>
                  </a:lnTo>
                  <a:lnTo>
                    <a:pt x="78078" y="128413"/>
                  </a:lnTo>
                  <a:lnTo>
                    <a:pt x="84588" y="75879"/>
                  </a:lnTo>
                  <a:lnTo>
                    <a:pt x="9475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75274" y="579067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64746" y="473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48974" y="561025"/>
              <a:ext cx="126343" cy="95314"/>
            </a:xfrm>
            <a:custGeom>
              <a:avLst/>
              <a:gdLst/>
              <a:ahLst/>
              <a:cxnLst/>
              <a:rect l="0" t="0" r="0" b="0"/>
              <a:pathLst>
                <a:path w="126343" h="95314">
                  <a:moveTo>
                    <a:pt x="0" y="49627"/>
                  </a:moveTo>
                  <a:lnTo>
                    <a:pt x="15618" y="95313"/>
                  </a:lnTo>
                  <a:lnTo>
                    <a:pt x="12299" y="39841"/>
                  </a:lnTo>
                  <a:lnTo>
                    <a:pt x="16385" y="13302"/>
                  </a:lnTo>
                  <a:lnTo>
                    <a:pt x="22622" y="5524"/>
                  </a:lnTo>
                  <a:lnTo>
                    <a:pt x="31459" y="1508"/>
                  </a:lnTo>
                  <a:lnTo>
                    <a:pt x="42030" y="0"/>
                  </a:lnTo>
                  <a:lnTo>
                    <a:pt x="51416" y="2504"/>
                  </a:lnTo>
                  <a:lnTo>
                    <a:pt x="68086" y="14646"/>
                  </a:lnTo>
                  <a:lnTo>
                    <a:pt x="116859" y="78121"/>
                  </a:lnTo>
                  <a:lnTo>
                    <a:pt x="126342" y="91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85845" y="550820"/>
              <a:ext cx="124115" cy="264316"/>
            </a:xfrm>
            <a:custGeom>
              <a:avLst/>
              <a:gdLst/>
              <a:ahLst/>
              <a:cxnLst/>
              <a:rect l="0" t="0" r="0" b="0"/>
              <a:pathLst>
                <a:path w="124115" h="264316">
                  <a:moveTo>
                    <a:pt x="63170" y="101946"/>
                  </a:moveTo>
                  <a:lnTo>
                    <a:pt x="78812" y="83966"/>
                  </a:lnTo>
                  <a:lnTo>
                    <a:pt x="86890" y="67049"/>
                  </a:lnTo>
                  <a:lnTo>
                    <a:pt x="88140" y="44712"/>
                  </a:lnTo>
                  <a:lnTo>
                    <a:pt x="86836" y="32205"/>
                  </a:lnTo>
                  <a:lnTo>
                    <a:pt x="76028" y="12069"/>
                  </a:lnTo>
                  <a:lnTo>
                    <a:pt x="68233" y="3423"/>
                  </a:lnTo>
                  <a:lnTo>
                    <a:pt x="59526" y="0"/>
                  </a:lnTo>
                  <a:lnTo>
                    <a:pt x="50213" y="57"/>
                  </a:lnTo>
                  <a:lnTo>
                    <a:pt x="40494" y="2434"/>
                  </a:lnTo>
                  <a:lnTo>
                    <a:pt x="32845" y="7529"/>
                  </a:lnTo>
                  <a:lnTo>
                    <a:pt x="21226" y="22548"/>
                  </a:lnTo>
                  <a:lnTo>
                    <a:pt x="13698" y="56324"/>
                  </a:lnTo>
                  <a:lnTo>
                    <a:pt x="17320" y="64513"/>
                  </a:lnTo>
                  <a:lnTo>
                    <a:pt x="24415" y="69972"/>
                  </a:lnTo>
                  <a:lnTo>
                    <a:pt x="33824" y="73611"/>
                  </a:lnTo>
                  <a:lnTo>
                    <a:pt x="42436" y="73697"/>
                  </a:lnTo>
                  <a:lnTo>
                    <a:pt x="58245" y="67554"/>
                  </a:lnTo>
                  <a:lnTo>
                    <a:pt x="64566" y="68490"/>
                  </a:lnTo>
                  <a:lnTo>
                    <a:pt x="69950" y="72623"/>
                  </a:lnTo>
                  <a:lnTo>
                    <a:pt x="97988" y="121395"/>
                  </a:lnTo>
                  <a:lnTo>
                    <a:pt x="118824" y="175434"/>
                  </a:lnTo>
                  <a:lnTo>
                    <a:pt x="124114" y="212758"/>
                  </a:lnTo>
                  <a:lnTo>
                    <a:pt x="120092" y="247863"/>
                  </a:lnTo>
                  <a:lnTo>
                    <a:pt x="113986" y="255376"/>
                  </a:lnTo>
                  <a:lnTo>
                    <a:pt x="94724" y="263724"/>
                  </a:lnTo>
                  <a:lnTo>
                    <a:pt x="73684" y="264315"/>
                  </a:lnTo>
                  <a:lnTo>
                    <a:pt x="52635" y="259508"/>
                  </a:lnTo>
                  <a:lnTo>
                    <a:pt x="0" y="238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62719" y="484310"/>
              <a:ext cx="116474" cy="189514"/>
            </a:xfrm>
            <a:custGeom>
              <a:avLst/>
              <a:gdLst/>
              <a:ahLst/>
              <a:cxnLst/>
              <a:rect l="0" t="0" r="0" b="0"/>
              <a:pathLst>
                <a:path w="116474" h="189514">
                  <a:moveTo>
                    <a:pt x="75809" y="0"/>
                  </a:moveTo>
                  <a:lnTo>
                    <a:pt x="16216" y="49499"/>
                  </a:lnTo>
                  <a:lnTo>
                    <a:pt x="701" y="75888"/>
                  </a:lnTo>
                  <a:lnTo>
                    <a:pt x="0" y="84517"/>
                  </a:lnTo>
                  <a:lnTo>
                    <a:pt x="5461" y="100344"/>
                  </a:lnTo>
                  <a:lnTo>
                    <a:pt x="13703" y="105501"/>
                  </a:lnTo>
                  <a:lnTo>
                    <a:pt x="74101" y="120045"/>
                  </a:lnTo>
                  <a:lnTo>
                    <a:pt x="106889" y="130066"/>
                  </a:lnTo>
                  <a:lnTo>
                    <a:pt x="112906" y="135844"/>
                  </a:lnTo>
                  <a:lnTo>
                    <a:pt x="115749" y="143205"/>
                  </a:lnTo>
                  <a:lnTo>
                    <a:pt x="116473" y="151622"/>
                  </a:lnTo>
                  <a:lnTo>
                    <a:pt x="112277" y="159573"/>
                  </a:lnTo>
                  <a:lnTo>
                    <a:pt x="95137" y="174647"/>
                  </a:lnTo>
                  <a:lnTo>
                    <a:pt x="68801" y="182906"/>
                  </a:lnTo>
                  <a:lnTo>
                    <a:pt x="30449" y="187556"/>
                  </a:lnTo>
                  <a:lnTo>
                    <a:pt x="211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14237" y="482522"/>
              <a:ext cx="182302" cy="201831"/>
            </a:xfrm>
            <a:custGeom>
              <a:avLst/>
              <a:gdLst/>
              <a:ahLst/>
              <a:cxnLst/>
              <a:rect l="0" t="0" r="0" b="0"/>
              <a:pathLst>
                <a:path w="182302" h="201831">
                  <a:moveTo>
                    <a:pt x="108602" y="64959"/>
                  </a:moveTo>
                  <a:lnTo>
                    <a:pt x="99027" y="33677"/>
                  </a:lnTo>
                  <a:lnTo>
                    <a:pt x="88359" y="17521"/>
                  </a:lnTo>
                  <a:lnTo>
                    <a:pt x="72699" y="5661"/>
                  </a:lnTo>
                  <a:lnTo>
                    <a:pt x="63609" y="861"/>
                  </a:lnTo>
                  <a:lnTo>
                    <a:pt x="55211" y="0"/>
                  </a:lnTo>
                  <a:lnTo>
                    <a:pt x="39639" y="5283"/>
                  </a:lnTo>
                  <a:lnTo>
                    <a:pt x="17718" y="27000"/>
                  </a:lnTo>
                  <a:lnTo>
                    <a:pt x="1995" y="55662"/>
                  </a:lnTo>
                  <a:lnTo>
                    <a:pt x="0" y="79155"/>
                  </a:lnTo>
                  <a:lnTo>
                    <a:pt x="8251" y="137953"/>
                  </a:lnTo>
                  <a:lnTo>
                    <a:pt x="17598" y="162132"/>
                  </a:lnTo>
                  <a:lnTo>
                    <a:pt x="23367" y="171855"/>
                  </a:lnTo>
                  <a:lnTo>
                    <a:pt x="30722" y="177167"/>
                  </a:lnTo>
                  <a:lnTo>
                    <a:pt x="39134" y="179539"/>
                  </a:lnTo>
                  <a:lnTo>
                    <a:pt x="48252" y="179950"/>
                  </a:lnTo>
                  <a:lnTo>
                    <a:pt x="67742" y="174168"/>
                  </a:lnTo>
                  <a:lnTo>
                    <a:pt x="77853" y="169351"/>
                  </a:lnTo>
                  <a:lnTo>
                    <a:pt x="84593" y="161460"/>
                  </a:lnTo>
                  <a:lnTo>
                    <a:pt x="101888" y="107534"/>
                  </a:lnTo>
                  <a:lnTo>
                    <a:pt x="105296" y="105041"/>
                  </a:lnTo>
                  <a:lnTo>
                    <a:pt x="108738" y="108058"/>
                  </a:lnTo>
                  <a:lnTo>
                    <a:pt x="141124" y="157607"/>
                  </a:lnTo>
                  <a:lnTo>
                    <a:pt x="182301" y="201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03771" y="501455"/>
              <a:ext cx="150696" cy="159401"/>
            </a:xfrm>
            <a:custGeom>
              <a:avLst/>
              <a:gdLst/>
              <a:ahLst/>
              <a:cxnLst/>
              <a:rect l="0" t="0" r="0" b="0"/>
              <a:pathLst>
                <a:path w="150696" h="159401">
                  <a:moveTo>
                    <a:pt x="129638" y="24969"/>
                  </a:moveTo>
                  <a:lnTo>
                    <a:pt x="111658" y="9328"/>
                  </a:lnTo>
                  <a:lnTo>
                    <a:pt x="94740" y="1250"/>
                  </a:lnTo>
                  <a:lnTo>
                    <a:pt x="75524" y="0"/>
                  </a:lnTo>
                  <a:lnTo>
                    <a:pt x="56454" y="4513"/>
                  </a:lnTo>
                  <a:lnTo>
                    <a:pt x="25148" y="26474"/>
                  </a:lnTo>
                  <a:lnTo>
                    <a:pt x="11838" y="40846"/>
                  </a:lnTo>
                  <a:lnTo>
                    <a:pt x="2023" y="58932"/>
                  </a:lnTo>
                  <a:lnTo>
                    <a:pt x="0" y="78668"/>
                  </a:lnTo>
                  <a:lnTo>
                    <a:pt x="8235" y="119935"/>
                  </a:lnTo>
                  <a:lnTo>
                    <a:pt x="13607" y="128054"/>
                  </a:lnTo>
                  <a:lnTo>
                    <a:pt x="28937" y="140195"/>
                  </a:lnTo>
                  <a:lnTo>
                    <a:pt x="62886" y="153607"/>
                  </a:lnTo>
                  <a:lnTo>
                    <a:pt x="102581" y="159400"/>
                  </a:lnTo>
                  <a:lnTo>
                    <a:pt x="150695" y="151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99373" y="534180"/>
              <a:ext cx="134078" cy="134549"/>
            </a:xfrm>
            <a:custGeom>
              <a:avLst/>
              <a:gdLst/>
              <a:ahLst/>
              <a:cxnLst/>
              <a:rect l="0" t="0" r="0" b="0"/>
              <a:pathLst>
                <a:path w="134078" h="134549">
                  <a:moveTo>
                    <a:pt x="81435" y="13301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1"/>
                  </a:lnTo>
                  <a:lnTo>
                    <a:pt x="30440" y="8118"/>
                  </a:lnTo>
                  <a:lnTo>
                    <a:pt x="22872" y="13355"/>
                  </a:lnTo>
                  <a:lnTo>
                    <a:pt x="11343" y="28533"/>
                  </a:lnTo>
                  <a:lnTo>
                    <a:pt x="3490" y="48147"/>
                  </a:lnTo>
                  <a:lnTo>
                    <a:pt x="0" y="72462"/>
                  </a:lnTo>
                  <a:lnTo>
                    <a:pt x="4688" y="92628"/>
                  </a:lnTo>
                  <a:lnTo>
                    <a:pt x="26761" y="124637"/>
                  </a:lnTo>
                  <a:lnTo>
                    <a:pt x="49336" y="132974"/>
                  </a:lnTo>
                  <a:lnTo>
                    <a:pt x="91812" y="134548"/>
                  </a:lnTo>
                  <a:lnTo>
                    <a:pt x="134077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61508" y="543118"/>
              <a:ext cx="235156" cy="117765"/>
            </a:xfrm>
            <a:custGeom>
              <a:avLst/>
              <a:gdLst/>
              <a:ahLst/>
              <a:cxnLst/>
              <a:rect l="0" t="0" r="0" b="0"/>
              <a:pathLst>
                <a:path w="235156" h="117765">
                  <a:moveTo>
                    <a:pt x="45642" y="4363"/>
                  </a:moveTo>
                  <a:lnTo>
                    <a:pt x="10895" y="41450"/>
                  </a:lnTo>
                  <a:lnTo>
                    <a:pt x="1733" y="59451"/>
                  </a:lnTo>
                  <a:lnTo>
                    <a:pt x="0" y="79149"/>
                  </a:lnTo>
                  <a:lnTo>
                    <a:pt x="4299" y="98433"/>
                  </a:lnTo>
                  <a:lnTo>
                    <a:pt x="14010" y="114802"/>
                  </a:lnTo>
                  <a:lnTo>
                    <a:pt x="21044" y="117764"/>
                  </a:lnTo>
                  <a:lnTo>
                    <a:pt x="29244" y="117398"/>
                  </a:lnTo>
                  <a:lnTo>
                    <a:pt x="46543" y="110753"/>
                  </a:lnTo>
                  <a:lnTo>
                    <a:pt x="62030" y="100001"/>
                  </a:lnTo>
                  <a:lnTo>
                    <a:pt x="73593" y="84304"/>
                  </a:lnTo>
                  <a:lnTo>
                    <a:pt x="78314" y="75204"/>
                  </a:lnTo>
                  <a:lnTo>
                    <a:pt x="80440" y="55735"/>
                  </a:lnTo>
                  <a:lnTo>
                    <a:pt x="72273" y="14641"/>
                  </a:lnTo>
                  <a:lnTo>
                    <a:pt x="75094" y="7706"/>
                  </a:lnTo>
                  <a:lnTo>
                    <a:pt x="81654" y="3082"/>
                  </a:lnTo>
                  <a:lnTo>
                    <a:pt x="90707" y="0"/>
                  </a:lnTo>
                  <a:lnTo>
                    <a:pt x="99082" y="284"/>
                  </a:lnTo>
                  <a:lnTo>
                    <a:pt x="114627" y="6840"/>
                  </a:lnTo>
                  <a:lnTo>
                    <a:pt x="126214" y="20672"/>
                  </a:lnTo>
                  <a:lnTo>
                    <a:pt x="153726" y="83784"/>
                  </a:lnTo>
                  <a:lnTo>
                    <a:pt x="159812" y="92405"/>
                  </a:lnTo>
                  <a:lnTo>
                    <a:pt x="169719" y="96983"/>
                  </a:lnTo>
                  <a:lnTo>
                    <a:pt x="196323" y="98950"/>
                  </a:lnTo>
                  <a:lnTo>
                    <a:pt x="206927" y="95497"/>
                  </a:lnTo>
                  <a:lnTo>
                    <a:pt x="221830" y="82302"/>
                  </a:lnTo>
                  <a:lnTo>
                    <a:pt x="229233" y="61620"/>
                  </a:lnTo>
                  <a:lnTo>
                    <a:pt x="235155" y="14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349306" y="558307"/>
              <a:ext cx="147400" cy="147103"/>
            </a:xfrm>
            <a:custGeom>
              <a:avLst/>
              <a:gdLst/>
              <a:ahLst/>
              <a:cxnLst/>
              <a:rect l="0" t="0" r="0" b="0"/>
              <a:pathLst>
                <a:path w="147400" h="147103">
                  <a:moveTo>
                    <a:pt x="0" y="20760"/>
                  </a:moveTo>
                  <a:lnTo>
                    <a:pt x="9577" y="44806"/>
                  </a:lnTo>
                  <a:lnTo>
                    <a:pt x="20244" y="59133"/>
                  </a:lnTo>
                  <a:lnTo>
                    <a:pt x="26545" y="79539"/>
                  </a:lnTo>
                  <a:lnTo>
                    <a:pt x="28175" y="96017"/>
                  </a:lnTo>
                  <a:lnTo>
                    <a:pt x="26973" y="95498"/>
                  </a:lnTo>
                  <a:lnTo>
                    <a:pt x="25001" y="91642"/>
                  </a:lnTo>
                  <a:lnTo>
                    <a:pt x="22225" y="63859"/>
                  </a:lnTo>
                  <a:lnTo>
                    <a:pt x="26992" y="25991"/>
                  </a:lnTo>
                  <a:lnTo>
                    <a:pt x="32033" y="16059"/>
                  </a:lnTo>
                  <a:lnTo>
                    <a:pt x="46993" y="1903"/>
                  </a:lnTo>
                  <a:lnTo>
                    <a:pt x="54726" y="0"/>
                  </a:lnTo>
                  <a:lnTo>
                    <a:pt x="62221" y="1071"/>
                  </a:lnTo>
                  <a:lnTo>
                    <a:pt x="69557" y="4124"/>
                  </a:lnTo>
                  <a:lnTo>
                    <a:pt x="112249" y="48069"/>
                  </a:lnTo>
                  <a:lnTo>
                    <a:pt x="127755" y="75255"/>
                  </a:lnTo>
                  <a:lnTo>
                    <a:pt x="144003" y="128383"/>
                  </a:lnTo>
                  <a:lnTo>
                    <a:pt x="147399" y="147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549347" y="357968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44367"/>
                  </a:lnTo>
                  <a:lnTo>
                    <a:pt x="0" y="106603"/>
                  </a:lnTo>
                  <a:lnTo>
                    <a:pt x="0" y="153054"/>
                  </a:lnTo>
                  <a:lnTo>
                    <a:pt x="0" y="197876"/>
                  </a:lnTo>
                  <a:lnTo>
                    <a:pt x="0" y="259451"/>
                  </a:lnTo>
                  <a:lnTo>
                    <a:pt x="0" y="30850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433534" y="463253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31586"/>
                  </a:moveTo>
                  <a:lnTo>
                    <a:pt x="153306" y="28466"/>
                  </a:lnTo>
                  <a:lnTo>
                    <a:pt x="98002" y="16932"/>
                  </a:lnTo>
                  <a:lnTo>
                    <a:pt x="47364" y="68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63253" y="1495046"/>
            <a:ext cx="1853017" cy="440733"/>
            <a:chOff x="463253" y="1495046"/>
            <a:chExt cx="1853017" cy="440733"/>
          </a:xfrm>
        </p:grpSpPr>
        <p:sp>
          <p:nvSpPr>
            <p:cNvPr id="60" name="Freeform 59"/>
            <p:cNvSpPr/>
            <p:nvPr/>
          </p:nvSpPr>
          <p:spPr>
            <a:xfrm>
              <a:off x="654663" y="1537160"/>
              <a:ext cx="19161" cy="242157"/>
            </a:xfrm>
            <a:custGeom>
              <a:avLst/>
              <a:gdLst/>
              <a:ahLst/>
              <a:cxnLst/>
              <a:rect l="0" t="0" r="0" b="0"/>
              <a:pathLst>
                <a:path w="19161" h="242157">
                  <a:moveTo>
                    <a:pt x="19160" y="0"/>
                  </a:moveTo>
                  <a:lnTo>
                    <a:pt x="4506" y="55141"/>
                  </a:lnTo>
                  <a:lnTo>
                    <a:pt x="0" y="103556"/>
                  </a:lnTo>
                  <a:lnTo>
                    <a:pt x="5714" y="163912"/>
                  </a:lnTo>
                  <a:lnTo>
                    <a:pt x="8055" y="214655"/>
                  </a:lnTo>
                  <a:lnTo>
                    <a:pt x="863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5896" y="1495046"/>
              <a:ext cx="315856" cy="105286"/>
            </a:xfrm>
            <a:custGeom>
              <a:avLst/>
              <a:gdLst/>
              <a:ahLst/>
              <a:cxnLst/>
              <a:rect l="0" t="0" r="0" b="0"/>
              <a:pathLst>
                <a:path w="315856" h="105286">
                  <a:moveTo>
                    <a:pt x="315855" y="0"/>
                  </a:moveTo>
                  <a:lnTo>
                    <a:pt x="254744" y="19128"/>
                  </a:lnTo>
                  <a:lnTo>
                    <a:pt x="200313" y="44214"/>
                  </a:lnTo>
                  <a:lnTo>
                    <a:pt x="149575" y="59383"/>
                  </a:lnTo>
                  <a:lnTo>
                    <a:pt x="94493" y="73645"/>
                  </a:lnTo>
                  <a:lnTo>
                    <a:pt x="34107" y="912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5896" y="1789844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09992" y="3120"/>
                  </a:lnTo>
                  <a:lnTo>
                    <a:pt x="149446" y="10723"/>
                  </a:lnTo>
                  <a:lnTo>
                    <a:pt x="94468" y="24908"/>
                  </a:lnTo>
                  <a:lnTo>
                    <a:pt x="34104" y="482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1222" y="1702575"/>
              <a:ext cx="126343" cy="108327"/>
            </a:xfrm>
            <a:custGeom>
              <a:avLst/>
              <a:gdLst/>
              <a:ahLst/>
              <a:cxnLst/>
              <a:rect l="0" t="0" r="0" b="0"/>
              <a:pathLst>
                <a:path w="126343" h="108327">
                  <a:moveTo>
                    <a:pt x="0" y="24098"/>
                  </a:moveTo>
                  <a:lnTo>
                    <a:pt x="3120" y="66790"/>
                  </a:lnTo>
                  <a:lnTo>
                    <a:pt x="6066" y="80507"/>
                  </a:lnTo>
                  <a:lnTo>
                    <a:pt x="3476" y="74905"/>
                  </a:lnTo>
                  <a:lnTo>
                    <a:pt x="1030" y="46431"/>
                  </a:lnTo>
                  <a:lnTo>
                    <a:pt x="6697" y="27785"/>
                  </a:lnTo>
                  <a:lnTo>
                    <a:pt x="11484" y="19537"/>
                  </a:lnTo>
                  <a:lnTo>
                    <a:pt x="26161" y="7253"/>
                  </a:lnTo>
                  <a:lnTo>
                    <a:pt x="34988" y="2340"/>
                  </a:lnTo>
                  <a:lnTo>
                    <a:pt x="54155" y="0"/>
                  </a:lnTo>
                  <a:lnTo>
                    <a:pt x="73202" y="4029"/>
                  </a:lnTo>
                  <a:lnTo>
                    <a:pt x="89466" y="13619"/>
                  </a:lnTo>
                  <a:lnTo>
                    <a:pt x="101374" y="28799"/>
                  </a:lnTo>
                  <a:lnTo>
                    <a:pt x="121148" y="76190"/>
                  </a:lnTo>
                  <a:lnTo>
                    <a:pt x="126342" y="108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32768" y="1516103"/>
              <a:ext cx="9554" cy="294799"/>
            </a:xfrm>
            <a:custGeom>
              <a:avLst/>
              <a:gdLst/>
              <a:ahLst/>
              <a:cxnLst/>
              <a:rect l="0" t="0" r="0" b="0"/>
              <a:pathLst>
                <a:path w="9554" h="294799">
                  <a:moveTo>
                    <a:pt x="9553" y="0"/>
                  </a:moveTo>
                  <a:lnTo>
                    <a:pt x="3964" y="58617"/>
                  </a:lnTo>
                  <a:lnTo>
                    <a:pt x="0" y="120027"/>
                  </a:lnTo>
                  <a:lnTo>
                    <a:pt x="2337" y="178430"/>
                  </a:lnTo>
                  <a:lnTo>
                    <a:pt x="8127" y="240616"/>
                  </a:lnTo>
                  <a:lnTo>
                    <a:pt x="955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26507" y="1621388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27233" y="24024"/>
                  </a:lnTo>
                  <a:lnTo>
                    <a:pt x="64906" y="36179"/>
                  </a:lnTo>
                  <a:lnTo>
                    <a:pt x="16996" y="527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121595" y="1671268"/>
              <a:ext cx="119502" cy="150163"/>
            </a:xfrm>
            <a:custGeom>
              <a:avLst/>
              <a:gdLst/>
              <a:ahLst/>
              <a:cxnLst/>
              <a:rect l="0" t="0" r="0" b="0"/>
              <a:pathLst>
                <a:path w="119502" h="150163">
                  <a:moveTo>
                    <a:pt x="26011" y="76462"/>
                  </a:moveTo>
                  <a:lnTo>
                    <a:pt x="48368" y="76462"/>
                  </a:lnTo>
                  <a:lnTo>
                    <a:pt x="79038" y="65284"/>
                  </a:lnTo>
                  <a:lnTo>
                    <a:pt x="110353" y="47154"/>
                  </a:lnTo>
                  <a:lnTo>
                    <a:pt x="116164" y="39376"/>
                  </a:lnTo>
                  <a:lnTo>
                    <a:pt x="118868" y="30681"/>
                  </a:lnTo>
                  <a:lnTo>
                    <a:pt x="119501" y="21375"/>
                  </a:lnTo>
                  <a:lnTo>
                    <a:pt x="116414" y="14001"/>
                  </a:lnTo>
                  <a:lnTo>
                    <a:pt x="103624" y="2688"/>
                  </a:lnTo>
                  <a:lnTo>
                    <a:pt x="83123" y="0"/>
                  </a:lnTo>
                  <a:lnTo>
                    <a:pt x="59583" y="3874"/>
                  </a:lnTo>
                  <a:lnTo>
                    <a:pt x="37422" y="13395"/>
                  </a:lnTo>
                  <a:lnTo>
                    <a:pt x="10805" y="37499"/>
                  </a:lnTo>
                  <a:lnTo>
                    <a:pt x="1705" y="63044"/>
                  </a:lnTo>
                  <a:lnTo>
                    <a:pt x="0" y="91556"/>
                  </a:lnTo>
                  <a:lnTo>
                    <a:pt x="7042" y="115926"/>
                  </a:lnTo>
                  <a:lnTo>
                    <a:pt x="21089" y="132216"/>
                  </a:lnTo>
                  <a:lnTo>
                    <a:pt x="29749" y="138198"/>
                  </a:lnTo>
                  <a:lnTo>
                    <a:pt x="64293" y="146617"/>
                  </a:lnTo>
                  <a:lnTo>
                    <a:pt x="110239" y="150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22977" y="1652974"/>
              <a:ext cx="66785" cy="151166"/>
            </a:xfrm>
            <a:custGeom>
              <a:avLst/>
              <a:gdLst/>
              <a:ahLst/>
              <a:cxnLst/>
              <a:rect l="0" t="0" r="0" b="0"/>
              <a:pathLst>
                <a:path w="66785" h="151166">
                  <a:moveTo>
                    <a:pt x="14142" y="94756"/>
                  </a:moveTo>
                  <a:lnTo>
                    <a:pt x="29760" y="151165"/>
                  </a:lnTo>
                  <a:lnTo>
                    <a:pt x="10283" y="93671"/>
                  </a:lnTo>
                  <a:lnTo>
                    <a:pt x="0" y="57260"/>
                  </a:lnTo>
                  <a:lnTo>
                    <a:pt x="1205" y="46362"/>
                  </a:lnTo>
                  <a:lnTo>
                    <a:pt x="11901" y="28014"/>
                  </a:lnTo>
                  <a:lnTo>
                    <a:pt x="28354" y="15180"/>
                  </a:lnTo>
                  <a:lnTo>
                    <a:pt x="667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36188" y="1649901"/>
              <a:ext cx="115954" cy="142985"/>
            </a:xfrm>
            <a:custGeom>
              <a:avLst/>
              <a:gdLst/>
              <a:ahLst/>
              <a:cxnLst/>
              <a:rect l="0" t="0" r="0" b="0"/>
              <a:pathLst>
                <a:path w="115954" h="142985">
                  <a:moveTo>
                    <a:pt x="27273" y="76772"/>
                  </a:moveTo>
                  <a:lnTo>
                    <a:pt x="44040" y="82361"/>
                  </a:lnTo>
                  <a:lnTo>
                    <a:pt x="61631" y="81986"/>
                  </a:lnTo>
                  <a:lnTo>
                    <a:pt x="101520" y="72213"/>
                  </a:lnTo>
                  <a:lnTo>
                    <a:pt x="108356" y="65544"/>
                  </a:lnTo>
                  <a:lnTo>
                    <a:pt x="115953" y="45655"/>
                  </a:lnTo>
                  <a:lnTo>
                    <a:pt x="115638" y="36141"/>
                  </a:lnTo>
                  <a:lnTo>
                    <a:pt x="109050" y="19329"/>
                  </a:lnTo>
                  <a:lnTo>
                    <a:pt x="95204" y="7178"/>
                  </a:lnTo>
                  <a:lnTo>
                    <a:pt x="86598" y="2300"/>
                  </a:lnTo>
                  <a:lnTo>
                    <a:pt x="67678" y="0"/>
                  </a:lnTo>
                  <a:lnTo>
                    <a:pt x="48740" y="4047"/>
                  </a:lnTo>
                  <a:lnTo>
                    <a:pt x="17519" y="25709"/>
                  </a:lnTo>
                  <a:lnTo>
                    <a:pt x="10241" y="32201"/>
                  </a:lnTo>
                  <a:lnTo>
                    <a:pt x="2156" y="55013"/>
                  </a:lnTo>
                  <a:lnTo>
                    <a:pt x="0" y="69285"/>
                  </a:lnTo>
                  <a:lnTo>
                    <a:pt x="3843" y="91382"/>
                  </a:lnTo>
                  <a:lnTo>
                    <a:pt x="19161" y="116976"/>
                  </a:lnTo>
                  <a:lnTo>
                    <a:pt x="25374" y="124632"/>
                  </a:lnTo>
                  <a:lnTo>
                    <a:pt x="44756" y="136257"/>
                  </a:lnTo>
                  <a:lnTo>
                    <a:pt x="66629" y="142984"/>
                  </a:lnTo>
                  <a:lnTo>
                    <a:pt x="100972" y="139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71518" y="1657913"/>
              <a:ext cx="146130" cy="150064"/>
            </a:xfrm>
            <a:custGeom>
              <a:avLst/>
              <a:gdLst/>
              <a:ahLst/>
              <a:cxnLst/>
              <a:rect l="0" t="0" r="0" b="0"/>
              <a:pathLst>
                <a:path w="146130" h="150064">
                  <a:moveTo>
                    <a:pt x="97269" y="5589"/>
                  </a:moveTo>
                  <a:lnTo>
                    <a:pt x="80501" y="0"/>
                  </a:lnTo>
                  <a:lnTo>
                    <a:pt x="62911" y="375"/>
                  </a:lnTo>
                  <a:lnTo>
                    <a:pt x="23022" y="10149"/>
                  </a:lnTo>
                  <a:lnTo>
                    <a:pt x="15016" y="15648"/>
                  </a:lnTo>
                  <a:lnTo>
                    <a:pt x="3000" y="31117"/>
                  </a:lnTo>
                  <a:lnTo>
                    <a:pt x="0" y="49690"/>
                  </a:lnTo>
                  <a:lnTo>
                    <a:pt x="837" y="59556"/>
                  </a:lnTo>
                  <a:lnTo>
                    <a:pt x="4905" y="67304"/>
                  </a:lnTo>
                  <a:lnTo>
                    <a:pt x="18784" y="79031"/>
                  </a:lnTo>
                  <a:lnTo>
                    <a:pt x="74773" y="91516"/>
                  </a:lnTo>
                  <a:lnTo>
                    <a:pt x="107371" y="103969"/>
                  </a:lnTo>
                  <a:lnTo>
                    <a:pt x="144238" y="129137"/>
                  </a:lnTo>
                  <a:lnTo>
                    <a:pt x="146129" y="134748"/>
                  </a:lnTo>
                  <a:lnTo>
                    <a:pt x="143881" y="139658"/>
                  </a:lnTo>
                  <a:lnTo>
                    <a:pt x="138872" y="144102"/>
                  </a:lnTo>
                  <a:lnTo>
                    <a:pt x="120829" y="149039"/>
                  </a:lnTo>
                  <a:lnTo>
                    <a:pt x="98381" y="150063"/>
                  </a:lnTo>
                  <a:lnTo>
                    <a:pt x="37705" y="136046"/>
                  </a:lnTo>
                  <a:lnTo>
                    <a:pt x="23570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16475" y="1537160"/>
              <a:ext cx="31298" cy="273742"/>
            </a:xfrm>
            <a:custGeom>
              <a:avLst/>
              <a:gdLst/>
              <a:ahLst/>
              <a:cxnLst/>
              <a:rect l="0" t="0" r="0" b="0"/>
              <a:pathLst>
                <a:path w="31298" h="273742">
                  <a:moveTo>
                    <a:pt x="10240" y="0"/>
                  </a:moveTo>
                  <a:lnTo>
                    <a:pt x="1175" y="58617"/>
                  </a:lnTo>
                  <a:lnTo>
                    <a:pt x="0" y="120027"/>
                  </a:lnTo>
                  <a:lnTo>
                    <a:pt x="2888" y="178430"/>
                  </a:lnTo>
                  <a:lnTo>
                    <a:pt x="17677" y="239526"/>
                  </a:lnTo>
                  <a:lnTo>
                    <a:pt x="3129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74072" y="163191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09921" y="8333"/>
                  </a:lnTo>
                  <a:lnTo>
                    <a:pt x="64087" y="15684"/>
                  </a:lnTo>
                  <a:lnTo>
                    <a:pt x="16888" y="370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3253" y="1905658"/>
              <a:ext cx="1547691" cy="30121"/>
            </a:xfrm>
            <a:custGeom>
              <a:avLst/>
              <a:gdLst/>
              <a:ahLst/>
              <a:cxnLst/>
              <a:rect l="0" t="0" r="0" b="0"/>
              <a:pathLst>
                <a:path w="1547691" h="30121">
                  <a:moveTo>
                    <a:pt x="1547690" y="21057"/>
                  </a:moveTo>
                  <a:lnTo>
                    <a:pt x="1490426" y="21057"/>
                  </a:lnTo>
                  <a:lnTo>
                    <a:pt x="1429533" y="15467"/>
                  </a:lnTo>
                  <a:lnTo>
                    <a:pt x="1371275" y="10334"/>
                  </a:lnTo>
                  <a:lnTo>
                    <a:pt x="1321764" y="3582"/>
                  </a:lnTo>
                  <a:lnTo>
                    <a:pt x="1270048" y="1061"/>
                  </a:lnTo>
                  <a:lnTo>
                    <a:pt x="1217681" y="314"/>
                  </a:lnTo>
                  <a:lnTo>
                    <a:pt x="1165120" y="93"/>
                  </a:lnTo>
                  <a:lnTo>
                    <a:pt x="1111332" y="27"/>
                  </a:lnTo>
                  <a:lnTo>
                    <a:pt x="1052631" y="8"/>
                  </a:lnTo>
                  <a:lnTo>
                    <a:pt x="997673" y="2"/>
                  </a:lnTo>
                  <a:lnTo>
                    <a:pt x="944344" y="0"/>
                  </a:lnTo>
                  <a:lnTo>
                    <a:pt x="891499" y="0"/>
                  </a:lnTo>
                  <a:lnTo>
                    <a:pt x="838796" y="0"/>
                  </a:lnTo>
                  <a:lnTo>
                    <a:pt x="786136" y="0"/>
                  </a:lnTo>
                  <a:lnTo>
                    <a:pt x="733488" y="0"/>
                  </a:lnTo>
                  <a:lnTo>
                    <a:pt x="680844" y="0"/>
                  </a:lnTo>
                  <a:lnTo>
                    <a:pt x="629371" y="1169"/>
                  </a:lnTo>
                  <a:lnTo>
                    <a:pt x="569464" y="8333"/>
                  </a:lnTo>
                  <a:lnTo>
                    <a:pt x="506981" y="10095"/>
                  </a:lnTo>
                  <a:lnTo>
                    <a:pt x="455673" y="10400"/>
                  </a:lnTo>
                  <a:lnTo>
                    <a:pt x="403426" y="10490"/>
                  </a:lnTo>
                  <a:lnTo>
                    <a:pt x="341775" y="17756"/>
                  </a:lnTo>
                  <a:lnTo>
                    <a:pt x="281418" y="20405"/>
                  </a:lnTo>
                  <a:lnTo>
                    <a:pt x="219106" y="20928"/>
                  </a:lnTo>
                  <a:lnTo>
                    <a:pt x="170335" y="21018"/>
                  </a:lnTo>
                  <a:lnTo>
                    <a:pt x="111029" y="22219"/>
                  </a:lnTo>
                  <a:lnTo>
                    <a:pt x="47810" y="30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53098" y="172667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747937" y="1516103"/>
            <a:ext cx="6992842" cy="652768"/>
            <a:chOff x="2747937" y="1516103"/>
            <a:chExt cx="6992842" cy="652768"/>
          </a:xfrm>
        </p:grpSpPr>
        <p:sp>
          <p:nvSpPr>
            <p:cNvPr id="75" name="Freeform 74"/>
            <p:cNvSpPr/>
            <p:nvPr/>
          </p:nvSpPr>
          <p:spPr>
            <a:xfrm>
              <a:off x="2931385" y="1558217"/>
              <a:ext cx="16595" cy="326385"/>
            </a:xfrm>
            <a:custGeom>
              <a:avLst/>
              <a:gdLst/>
              <a:ahLst/>
              <a:cxnLst/>
              <a:rect l="0" t="0" r="0" b="0"/>
              <a:pathLst>
                <a:path w="16595" h="326385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38120"/>
                  </a:lnTo>
                  <a:lnTo>
                    <a:pt x="9049" y="186764"/>
                  </a:lnTo>
                  <a:lnTo>
                    <a:pt x="15103" y="245122"/>
                  </a:lnTo>
                  <a:lnTo>
                    <a:pt x="16397" y="306425"/>
                  </a:lnTo>
                  <a:lnTo>
                    <a:pt x="1659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47937" y="1516103"/>
              <a:ext cx="421141" cy="63172"/>
            </a:xfrm>
            <a:custGeom>
              <a:avLst/>
              <a:gdLst/>
              <a:ahLst/>
              <a:cxnLst/>
              <a:rect l="0" t="0" r="0" b="0"/>
              <a:pathLst>
                <a:path w="421141" h="63172">
                  <a:moveTo>
                    <a:pt x="421140" y="0"/>
                  </a:moveTo>
                  <a:lnTo>
                    <a:pt x="393584" y="7236"/>
                  </a:lnTo>
                  <a:lnTo>
                    <a:pt x="337362" y="12998"/>
                  </a:lnTo>
                  <a:lnTo>
                    <a:pt x="288692" y="21789"/>
                  </a:lnTo>
                  <a:lnTo>
                    <a:pt x="232938" y="28683"/>
                  </a:lnTo>
                  <a:lnTo>
                    <a:pt x="172875" y="36602"/>
                  </a:lnTo>
                  <a:lnTo>
                    <a:pt x="121412" y="46070"/>
                  </a:lnTo>
                  <a:lnTo>
                    <a:pt x="61711" y="506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79734" y="1547689"/>
              <a:ext cx="305199" cy="360693"/>
            </a:xfrm>
            <a:custGeom>
              <a:avLst/>
              <a:gdLst/>
              <a:ahLst/>
              <a:cxnLst/>
              <a:rect l="0" t="0" r="0" b="0"/>
              <a:pathLst>
                <a:path w="305199" h="360693">
                  <a:moveTo>
                    <a:pt x="10400" y="0"/>
                  </a:moveTo>
                  <a:lnTo>
                    <a:pt x="2067" y="37478"/>
                  </a:lnTo>
                  <a:lnTo>
                    <a:pt x="306" y="88901"/>
                  </a:lnTo>
                  <a:lnTo>
                    <a:pt x="0" y="135785"/>
                  </a:lnTo>
                  <a:lnTo>
                    <a:pt x="5499" y="186721"/>
                  </a:lnTo>
                  <a:lnTo>
                    <a:pt x="8948" y="238858"/>
                  </a:lnTo>
                  <a:lnTo>
                    <a:pt x="10114" y="300472"/>
                  </a:lnTo>
                  <a:lnTo>
                    <a:pt x="10316" y="334174"/>
                  </a:lnTo>
                  <a:lnTo>
                    <a:pt x="13503" y="311501"/>
                  </a:lnTo>
                  <a:lnTo>
                    <a:pt x="34849" y="252301"/>
                  </a:lnTo>
                  <a:lnTo>
                    <a:pt x="40738" y="241900"/>
                  </a:lnTo>
                  <a:lnTo>
                    <a:pt x="56639" y="227224"/>
                  </a:lnTo>
                  <a:lnTo>
                    <a:pt x="65793" y="221672"/>
                  </a:lnTo>
                  <a:lnTo>
                    <a:pt x="74235" y="220311"/>
                  </a:lnTo>
                  <a:lnTo>
                    <a:pt x="82202" y="221743"/>
                  </a:lnTo>
                  <a:lnTo>
                    <a:pt x="89854" y="225038"/>
                  </a:lnTo>
                  <a:lnTo>
                    <a:pt x="111801" y="246442"/>
                  </a:lnTo>
                  <a:lnTo>
                    <a:pt x="144102" y="295362"/>
                  </a:lnTo>
                  <a:lnTo>
                    <a:pt x="148668" y="305703"/>
                  </a:lnTo>
                  <a:lnTo>
                    <a:pt x="155221" y="310256"/>
                  </a:lnTo>
                  <a:lnTo>
                    <a:pt x="163099" y="310953"/>
                  </a:lnTo>
                  <a:lnTo>
                    <a:pt x="181212" y="305487"/>
                  </a:lnTo>
                  <a:lnTo>
                    <a:pt x="243404" y="269629"/>
                  </a:lnTo>
                  <a:lnTo>
                    <a:pt x="278570" y="247826"/>
                  </a:lnTo>
                  <a:lnTo>
                    <a:pt x="292583" y="229468"/>
                  </a:lnTo>
                  <a:lnTo>
                    <a:pt x="296472" y="209610"/>
                  </a:lnTo>
                  <a:lnTo>
                    <a:pt x="295871" y="199401"/>
                  </a:lnTo>
                  <a:lnTo>
                    <a:pt x="291961" y="191426"/>
                  </a:lnTo>
                  <a:lnTo>
                    <a:pt x="278258" y="179444"/>
                  </a:lnTo>
                  <a:lnTo>
                    <a:pt x="269691" y="176951"/>
                  </a:lnTo>
                  <a:lnTo>
                    <a:pt x="250813" y="177301"/>
                  </a:lnTo>
                  <a:lnTo>
                    <a:pt x="220454" y="189664"/>
                  </a:lnTo>
                  <a:lnTo>
                    <a:pt x="194821" y="208145"/>
                  </a:lnTo>
                  <a:lnTo>
                    <a:pt x="177997" y="234028"/>
                  </a:lnTo>
                  <a:lnTo>
                    <a:pt x="171193" y="275102"/>
                  </a:lnTo>
                  <a:lnTo>
                    <a:pt x="175840" y="301252"/>
                  </a:lnTo>
                  <a:lnTo>
                    <a:pt x="191611" y="332585"/>
                  </a:lnTo>
                  <a:lnTo>
                    <a:pt x="197888" y="341046"/>
                  </a:lnTo>
                  <a:lnTo>
                    <a:pt x="217340" y="353567"/>
                  </a:lnTo>
                  <a:lnTo>
                    <a:pt x="240414" y="360692"/>
                  </a:lnTo>
                  <a:lnTo>
                    <a:pt x="280703" y="358853"/>
                  </a:lnTo>
                  <a:lnTo>
                    <a:pt x="30519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38823" y="1732798"/>
              <a:ext cx="209364" cy="193918"/>
            </a:xfrm>
            <a:custGeom>
              <a:avLst/>
              <a:gdLst/>
              <a:ahLst/>
              <a:cxnLst/>
              <a:rect l="0" t="0" r="0" b="0"/>
              <a:pathLst>
                <a:path w="209364" h="193918">
                  <a:moveTo>
                    <a:pt x="135664" y="67575"/>
                  </a:moveTo>
                  <a:lnTo>
                    <a:pt x="135664" y="45218"/>
                  </a:lnTo>
                  <a:lnTo>
                    <a:pt x="124485" y="14547"/>
                  </a:lnTo>
                  <a:lnTo>
                    <a:pt x="116513" y="7656"/>
                  </a:lnTo>
                  <a:lnTo>
                    <a:pt x="95177" y="0"/>
                  </a:lnTo>
                  <a:lnTo>
                    <a:pt x="85276" y="298"/>
                  </a:lnTo>
                  <a:lnTo>
                    <a:pt x="68036" y="6868"/>
                  </a:lnTo>
                  <a:lnTo>
                    <a:pt x="45176" y="23721"/>
                  </a:lnTo>
                  <a:lnTo>
                    <a:pt x="17661" y="58782"/>
                  </a:lnTo>
                  <a:lnTo>
                    <a:pt x="4903" y="90316"/>
                  </a:lnTo>
                  <a:lnTo>
                    <a:pt x="0" y="142300"/>
                  </a:lnTo>
                  <a:lnTo>
                    <a:pt x="1670" y="167467"/>
                  </a:lnTo>
                  <a:lnTo>
                    <a:pt x="10210" y="186450"/>
                  </a:lnTo>
                  <a:lnTo>
                    <a:pt x="18103" y="191279"/>
                  </a:lnTo>
                  <a:lnTo>
                    <a:pt x="39351" y="193524"/>
                  </a:lnTo>
                  <a:lnTo>
                    <a:pt x="58153" y="187503"/>
                  </a:lnTo>
                  <a:lnTo>
                    <a:pt x="66442" y="182622"/>
                  </a:lnTo>
                  <a:lnTo>
                    <a:pt x="89287" y="153395"/>
                  </a:lnTo>
                  <a:lnTo>
                    <a:pt x="102327" y="109787"/>
                  </a:lnTo>
                  <a:lnTo>
                    <a:pt x="105250" y="109754"/>
                  </a:lnTo>
                  <a:lnTo>
                    <a:pt x="111618" y="119076"/>
                  </a:lnTo>
                  <a:lnTo>
                    <a:pt x="128358" y="150537"/>
                  </a:lnTo>
                  <a:lnTo>
                    <a:pt x="150267" y="172485"/>
                  </a:lnTo>
                  <a:lnTo>
                    <a:pt x="169060" y="184391"/>
                  </a:lnTo>
                  <a:lnTo>
                    <a:pt x="209363" y="193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58715" y="1777766"/>
              <a:ext cx="245631" cy="138421"/>
            </a:xfrm>
            <a:custGeom>
              <a:avLst/>
              <a:gdLst/>
              <a:ahLst/>
              <a:cxnLst/>
              <a:rect l="0" t="0" r="0" b="0"/>
              <a:pathLst>
                <a:path w="245631" h="138421">
                  <a:moveTo>
                    <a:pt x="0" y="33135"/>
                  </a:moveTo>
                  <a:lnTo>
                    <a:pt x="3119" y="75827"/>
                  </a:lnTo>
                  <a:lnTo>
                    <a:pt x="15618" y="128184"/>
                  </a:lnTo>
                  <a:lnTo>
                    <a:pt x="15092" y="128087"/>
                  </a:lnTo>
                  <a:lnTo>
                    <a:pt x="5841" y="97124"/>
                  </a:lnTo>
                  <a:lnTo>
                    <a:pt x="7320" y="64963"/>
                  </a:lnTo>
                  <a:lnTo>
                    <a:pt x="15167" y="33207"/>
                  </a:lnTo>
                  <a:lnTo>
                    <a:pt x="20640" y="24994"/>
                  </a:lnTo>
                  <a:lnTo>
                    <a:pt x="36079" y="12749"/>
                  </a:lnTo>
                  <a:lnTo>
                    <a:pt x="43940" y="11356"/>
                  </a:lnTo>
                  <a:lnTo>
                    <a:pt x="51520" y="12766"/>
                  </a:lnTo>
                  <a:lnTo>
                    <a:pt x="73367" y="25930"/>
                  </a:lnTo>
                  <a:lnTo>
                    <a:pt x="86419" y="39292"/>
                  </a:lnTo>
                  <a:lnTo>
                    <a:pt x="108159" y="86588"/>
                  </a:lnTo>
                  <a:lnTo>
                    <a:pt x="110710" y="88658"/>
                  </a:lnTo>
                  <a:lnTo>
                    <a:pt x="112411" y="85358"/>
                  </a:lnTo>
                  <a:lnTo>
                    <a:pt x="120730" y="46440"/>
                  </a:lnTo>
                  <a:lnTo>
                    <a:pt x="135857" y="18490"/>
                  </a:lnTo>
                  <a:lnTo>
                    <a:pt x="151628" y="5959"/>
                  </a:lnTo>
                  <a:lnTo>
                    <a:pt x="160747" y="980"/>
                  </a:lnTo>
                  <a:lnTo>
                    <a:pt x="170336" y="0"/>
                  </a:lnTo>
                  <a:lnTo>
                    <a:pt x="190348" y="5150"/>
                  </a:lnTo>
                  <a:lnTo>
                    <a:pt x="204702" y="18358"/>
                  </a:lnTo>
                  <a:lnTo>
                    <a:pt x="239445" y="70587"/>
                  </a:lnTo>
                  <a:lnTo>
                    <a:pt x="245630" y="94234"/>
                  </a:lnTo>
                  <a:lnTo>
                    <a:pt x="242155" y="138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82464" y="1807883"/>
              <a:ext cx="128977" cy="110798"/>
            </a:xfrm>
            <a:custGeom>
              <a:avLst/>
              <a:gdLst/>
              <a:ahLst/>
              <a:cxnLst/>
              <a:rect l="0" t="0" r="0" b="0"/>
              <a:pathLst>
                <a:path w="128977" h="110798">
                  <a:moveTo>
                    <a:pt x="118447" y="13547"/>
                  </a:moveTo>
                  <a:lnTo>
                    <a:pt x="101680" y="2368"/>
                  </a:lnTo>
                  <a:lnTo>
                    <a:pt x="80970" y="0"/>
                  </a:lnTo>
                  <a:lnTo>
                    <a:pt x="35135" y="8011"/>
                  </a:lnTo>
                  <a:lnTo>
                    <a:pt x="26641" y="13366"/>
                  </a:lnTo>
                  <a:lnTo>
                    <a:pt x="14084" y="28674"/>
                  </a:lnTo>
                  <a:lnTo>
                    <a:pt x="437" y="57023"/>
                  </a:lnTo>
                  <a:lnTo>
                    <a:pt x="0" y="67098"/>
                  </a:lnTo>
                  <a:lnTo>
                    <a:pt x="5753" y="87650"/>
                  </a:lnTo>
                  <a:lnTo>
                    <a:pt x="19228" y="102244"/>
                  </a:lnTo>
                  <a:lnTo>
                    <a:pt x="27734" y="107773"/>
                  </a:lnTo>
                  <a:lnTo>
                    <a:pt x="49665" y="110797"/>
                  </a:lnTo>
                  <a:lnTo>
                    <a:pt x="96282" y="103206"/>
                  </a:lnTo>
                  <a:lnTo>
                    <a:pt x="104840" y="96717"/>
                  </a:lnTo>
                  <a:lnTo>
                    <a:pt x="117469" y="77027"/>
                  </a:lnTo>
                  <a:lnTo>
                    <a:pt x="128976" y="24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01633" y="1821430"/>
              <a:ext cx="109850" cy="105497"/>
            </a:xfrm>
            <a:custGeom>
              <a:avLst/>
              <a:gdLst/>
              <a:ahLst/>
              <a:cxnLst/>
              <a:rect l="0" t="0" r="0" b="0"/>
              <a:pathLst>
                <a:path w="109850" h="105497">
                  <a:moveTo>
                    <a:pt x="15092" y="0"/>
                  </a:moveTo>
                  <a:lnTo>
                    <a:pt x="438" y="43962"/>
                  </a:lnTo>
                  <a:lnTo>
                    <a:pt x="0" y="63992"/>
                  </a:lnTo>
                  <a:lnTo>
                    <a:pt x="4875" y="83423"/>
                  </a:lnTo>
                  <a:lnTo>
                    <a:pt x="14840" y="99858"/>
                  </a:lnTo>
                  <a:lnTo>
                    <a:pt x="21943" y="104006"/>
                  </a:lnTo>
                  <a:lnTo>
                    <a:pt x="39194" y="105496"/>
                  </a:lnTo>
                  <a:lnTo>
                    <a:pt x="55440" y="99140"/>
                  </a:lnTo>
                  <a:lnTo>
                    <a:pt x="84933" y="75995"/>
                  </a:lnTo>
                  <a:lnTo>
                    <a:pt x="100646" y="50203"/>
                  </a:lnTo>
                  <a:lnTo>
                    <a:pt x="1098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74653" y="1830348"/>
              <a:ext cx="108603" cy="118874"/>
            </a:xfrm>
            <a:custGeom>
              <a:avLst/>
              <a:gdLst/>
              <a:ahLst/>
              <a:cxnLst/>
              <a:rect l="0" t="0" r="0" b="0"/>
              <a:pathLst>
                <a:path w="108603" h="118874">
                  <a:moveTo>
                    <a:pt x="0" y="64781"/>
                  </a:moveTo>
                  <a:lnTo>
                    <a:pt x="8333" y="102259"/>
                  </a:lnTo>
                  <a:lnTo>
                    <a:pt x="8382" y="118873"/>
                  </a:lnTo>
                  <a:lnTo>
                    <a:pt x="6758" y="118390"/>
                  </a:lnTo>
                  <a:lnTo>
                    <a:pt x="4505" y="114558"/>
                  </a:lnTo>
                  <a:lnTo>
                    <a:pt x="1334" y="81220"/>
                  </a:lnTo>
                  <a:lnTo>
                    <a:pt x="5984" y="45475"/>
                  </a:lnTo>
                  <a:lnTo>
                    <a:pt x="20360" y="18247"/>
                  </a:lnTo>
                  <a:lnTo>
                    <a:pt x="35955" y="5884"/>
                  </a:lnTo>
                  <a:lnTo>
                    <a:pt x="45027" y="950"/>
                  </a:lnTo>
                  <a:lnTo>
                    <a:pt x="53414" y="0"/>
                  </a:lnTo>
                  <a:lnTo>
                    <a:pt x="68973" y="5184"/>
                  </a:lnTo>
                  <a:lnTo>
                    <a:pt x="90886" y="26846"/>
                  </a:lnTo>
                  <a:lnTo>
                    <a:pt x="106608" y="55491"/>
                  </a:lnTo>
                  <a:lnTo>
                    <a:pt x="108602" y="75860"/>
                  </a:lnTo>
                  <a:lnTo>
                    <a:pt x="105285" y="117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85656" y="1610860"/>
              <a:ext cx="10096" cy="326384"/>
            </a:xfrm>
            <a:custGeom>
              <a:avLst/>
              <a:gdLst/>
              <a:ahLst/>
              <a:cxnLst/>
              <a:rect l="0" t="0" r="0" b="0"/>
              <a:pathLst>
                <a:path w="10096" h="326384">
                  <a:moveTo>
                    <a:pt x="10095" y="0"/>
                  </a:moveTo>
                  <a:lnTo>
                    <a:pt x="10095" y="54144"/>
                  </a:lnTo>
                  <a:lnTo>
                    <a:pt x="4506" y="114680"/>
                  </a:lnTo>
                  <a:lnTo>
                    <a:pt x="1030" y="165650"/>
                  </a:lnTo>
                  <a:lnTo>
                    <a:pt x="0" y="217797"/>
                  </a:lnTo>
                  <a:lnTo>
                    <a:pt x="5284" y="270293"/>
                  </a:lnTo>
                  <a:lnTo>
                    <a:pt x="1009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69409" y="1750165"/>
              <a:ext cx="252685" cy="18623"/>
            </a:xfrm>
            <a:custGeom>
              <a:avLst/>
              <a:gdLst/>
              <a:ahLst/>
              <a:cxnLst/>
              <a:rect l="0" t="0" r="0" b="0"/>
              <a:pathLst>
                <a:path w="252685" h="18623">
                  <a:moveTo>
                    <a:pt x="252684" y="18622"/>
                  </a:moveTo>
                  <a:lnTo>
                    <a:pt x="194067" y="3968"/>
                  </a:lnTo>
                  <a:lnTo>
                    <a:pt x="138723" y="0"/>
                  </a:lnTo>
                  <a:lnTo>
                    <a:pt x="75799" y="6148"/>
                  </a:lnTo>
                  <a:lnTo>
                    <a:pt x="15701" y="15073"/>
                  </a:lnTo>
                  <a:lnTo>
                    <a:pt x="0" y="18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71783" y="1828045"/>
              <a:ext cx="152791" cy="126208"/>
            </a:xfrm>
            <a:custGeom>
              <a:avLst/>
              <a:gdLst/>
              <a:ahLst/>
              <a:cxnLst/>
              <a:rect l="0" t="0" r="0" b="0"/>
              <a:pathLst>
                <a:path w="152791" h="126208">
                  <a:moveTo>
                    <a:pt x="118807" y="24970"/>
                  </a:moveTo>
                  <a:lnTo>
                    <a:pt x="100827" y="9329"/>
                  </a:lnTo>
                  <a:lnTo>
                    <a:pt x="83910" y="1251"/>
                  </a:lnTo>
                  <a:lnTo>
                    <a:pt x="64692" y="0"/>
                  </a:lnTo>
                  <a:lnTo>
                    <a:pt x="45623" y="4514"/>
                  </a:lnTo>
                  <a:lnTo>
                    <a:pt x="29349" y="14319"/>
                  </a:lnTo>
                  <a:lnTo>
                    <a:pt x="17437" y="29595"/>
                  </a:lnTo>
                  <a:lnTo>
                    <a:pt x="258" y="67998"/>
                  </a:lnTo>
                  <a:lnTo>
                    <a:pt x="0" y="77052"/>
                  </a:lnTo>
                  <a:lnTo>
                    <a:pt x="5953" y="93351"/>
                  </a:lnTo>
                  <a:lnTo>
                    <a:pt x="28047" y="115681"/>
                  </a:lnTo>
                  <a:lnTo>
                    <a:pt x="50004" y="123778"/>
                  </a:lnTo>
                  <a:lnTo>
                    <a:pt x="74190" y="126207"/>
                  </a:lnTo>
                  <a:lnTo>
                    <a:pt x="96638" y="123386"/>
                  </a:lnTo>
                  <a:lnTo>
                    <a:pt x="129006" y="109633"/>
                  </a:lnTo>
                  <a:lnTo>
                    <a:pt x="144007" y="94183"/>
                  </a:lnTo>
                  <a:lnTo>
                    <a:pt x="149645" y="85150"/>
                  </a:lnTo>
                  <a:lnTo>
                    <a:pt x="152790" y="65755"/>
                  </a:lnTo>
                  <a:lnTo>
                    <a:pt x="151991" y="55669"/>
                  </a:lnTo>
                  <a:lnTo>
                    <a:pt x="144864" y="38224"/>
                  </a:lnTo>
                  <a:lnTo>
                    <a:pt x="118807" y="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69791" y="1650631"/>
              <a:ext cx="110313" cy="297142"/>
            </a:xfrm>
            <a:custGeom>
              <a:avLst/>
              <a:gdLst/>
              <a:ahLst/>
              <a:cxnLst/>
              <a:rect l="0" t="0" r="0" b="0"/>
              <a:pathLst>
                <a:path w="110313" h="297142">
                  <a:moveTo>
                    <a:pt x="26084" y="297141"/>
                  </a:moveTo>
                  <a:lnTo>
                    <a:pt x="26084" y="248210"/>
                  </a:lnTo>
                  <a:lnTo>
                    <a:pt x="20495" y="189079"/>
                  </a:lnTo>
                  <a:lnTo>
                    <a:pt x="11430" y="140860"/>
                  </a:lnTo>
                  <a:lnTo>
                    <a:pt x="5122" y="81740"/>
                  </a:lnTo>
                  <a:lnTo>
                    <a:pt x="0" y="57517"/>
                  </a:lnTo>
                  <a:lnTo>
                    <a:pt x="3183" y="35054"/>
                  </a:lnTo>
                  <a:lnTo>
                    <a:pt x="7307" y="24150"/>
                  </a:lnTo>
                  <a:lnTo>
                    <a:pt x="21249" y="8915"/>
                  </a:lnTo>
                  <a:lnTo>
                    <a:pt x="29879" y="3215"/>
                  </a:lnTo>
                  <a:lnTo>
                    <a:pt x="48828" y="0"/>
                  </a:lnTo>
                  <a:lnTo>
                    <a:pt x="110312" y="12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01119" y="1831958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01202" y="1826660"/>
              <a:ext cx="242156" cy="110584"/>
            </a:xfrm>
            <a:custGeom>
              <a:avLst/>
              <a:gdLst/>
              <a:ahLst/>
              <a:cxnLst/>
              <a:rect l="0" t="0" r="0" b="0"/>
              <a:pathLst>
                <a:path w="242156" h="110584">
                  <a:moveTo>
                    <a:pt x="0" y="47412"/>
                  </a:moveTo>
                  <a:lnTo>
                    <a:pt x="9553" y="109887"/>
                  </a:lnTo>
                  <a:lnTo>
                    <a:pt x="18805" y="53651"/>
                  </a:lnTo>
                  <a:lnTo>
                    <a:pt x="22396" y="30298"/>
                  </a:lnTo>
                  <a:lnTo>
                    <a:pt x="31790" y="12120"/>
                  </a:lnTo>
                  <a:lnTo>
                    <a:pt x="39911" y="7506"/>
                  </a:lnTo>
                  <a:lnTo>
                    <a:pt x="61412" y="5500"/>
                  </a:lnTo>
                  <a:lnTo>
                    <a:pt x="80326" y="11627"/>
                  </a:lnTo>
                  <a:lnTo>
                    <a:pt x="96532" y="23319"/>
                  </a:lnTo>
                  <a:lnTo>
                    <a:pt x="111533" y="40213"/>
                  </a:lnTo>
                  <a:lnTo>
                    <a:pt x="117639" y="42613"/>
                  </a:lnTo>
                  <a:lnTo>
                    <a:pt x="122880" y="40703"/>
                  </a:lnTo>
                  <a:lnTo>
                    <a:pt x="154179" y="6538"/>
                  </a:lnTo>
                  <a:lnTo>
                    <a:pt x="176538" y="0"/>
                  </a:lnTo>
                  <a:lnTo>
                    <a:pt x="186713" y="596"/>
                  </a:lnTo>
                  <a:lnTo>
                    <a:pt x="204256" y="7498"/>
                  </a:lnTo>
                  <a:lnTo>
                    <a:pt x="216732" y="21483"/>
                  </a:lnTo>
                  <a:lnTo>
                    <a:pt x="234274" y="59058"/>
                  </a:lnTo>
                  <a:lnTo>
                    <a:pt x="242155" y="110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95393" y="1831958"/>
              <a:ext cx="137960" cy="108925"/>
            </a:xfrm>
            <a:custGeom>
              <a:avLst/>
              <a:gdLst/>
              <a:ahLst/>
              <a:cxnLst/>
              <a:rect l="0" t="0" r="0" b="0"/>
              <a:pathLst>
                <a:path w="137960" h="108925">
                  <a:moveTo>
                    <a:pt x="105891" y="0"/>
                  </a:moveTo>
                  <a:lnTo>
                    <a:pt x="63199" y="3120"/>
                  </a:lnTo>
                  <a:lnTo>
                    <a:pt x="43633" y="9575"/>
                  </a:lnTo>
                  <a:lnTo>
                    <a:pt x="4698" y="39403"/>
                  </a:lnTo>
                  <a:lnTo>
                    <a:pt x="995" y="48496"/>
                  </a:lnTo>
                  <a:lnTo>
                    <a:pt x="0" y="71077"/>
                  </a:lnTo>
                  <a:lnTo>
                    <a:pt x="3711" y="80140"/>
                  </a:lnTo>
                  <a:lnTo>
                    <a:pt x="17195" y="93329"/>
                  </a:lnTo>
                  <a:lnTo>
                    <a:pt x="44516" y="107332"/>
                  </a:lnTo>
                  <a:lnTo>
                    <a:pt x="67695" y="108924"/>
                  </a:lnTo>
                  <a:lnTo>
                    <a:pt x="91254" y="104563"/>
                  </a:lnTo>
                  <a:lnTo>
                    <a:pt x="109525" y="94825"/>
                  </a:lnTo>
                  <a:lnTo>
                    <a:pt x="132964" y="70601"/>
                  </a:lnTo>
                  <a:lnTo>
                    <a:pt x="136808" y="61105"/>
                  </a:lnTo>
                  <a:lnTo>
                    <a:pt x="137959" y="41196"/>
                  </a:lnTo>
                  <a:lnTo>
                    <a:pt x="1269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64456" y="1821172"/>
              <a:ext cx="147400" cy="116072"/>
            </a:xfrm>
            <a:custGeom>
              <a:avLst/>
              <a:gdLst/>
              <a:ahLst/>
              <a:cxnLst/>
              <a:rect l="0" t="0" r="0" b="0"/>
              <a:pathLst>
                <a:path w="147400" h="116072">
                  <a:moveTo>
                    <a:pt x="0" y="21315"/>
                  </a:moveTo>
                  <a:lnTo>
                    <a:pt x="42662" y="75429"/>
                  </a:lnTo>
                  <a:lnTo>
                    <a:pt x="51716" y="88649"/>
                  </a:lnTo>
                  <a:lnTo>
                    <a:pt x="27971" y="30773"/>
                  </a:lnTo>
                  <a:lnTo>
                    <a:pt x="28006" y="21771"/>
                  </a:lnTo>
                  <a:lnTo>
                    <a:pt x="34284" y="5530"/>
                  </a:lnTo>
                  <a:lnTo>
                    <a:pt x="41573" y="1433"/>
                  </a:lnTo>
                  <a:lnTo>
                    <a:pt x="62150" y="0"/>
                  </a:lnTo>
                  <a:lnTo>
                    <a:pt x="94454" y="11360"/>
                  </a:lnTo>
                  <a:lnTo>
                    <a:pt x="120663" y="35133"/>
                  </a:lnTo>
                  <a:lnTo>
                    <a:pt x="137657" y="64403"/>
                  </a:lnTo>
                  <a:lnTo>
                    <a:pt x="147399" y="116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53969" y="1797122"/>
              <a:ext cx="95602" cy="140122"/>
            </a:xfrm>
            <a:custGeom>
              <a:avLst/>
              <a:gdLst/>
              <a:ahLst/>
              <a:cxnLst/>
              <a:rect l="0" t="0" r="0" b="0"/>
              <a:pathLst>
                <a:path w="95602" h="140122">
                  <a:moveTo>
                    <a:pt x="0" y="98007"/>
                  </a:moveTo>
                  <a:lnTo>
                    <a:pt x="53875" y="70496"/>
                  </a:lnTo>
                  <a:lnTo>
                    <a:pt x="74248" y="63163"/>
                  </a:lnTo>
                  <a:lnTo>
                    <a:pt x="88760" y="49766"/>
                  </a:lnTo>
                  <a:lnTo>
                    <a:pt x="94268" y="41280"/>
                  </a:lnTo>
                  <a:lnTo>
                    <a:pt x="95601" y="33283"/>
                  </a:lnTo>
                  <a:lnTo>
                    <a:pt x="94149" y="25612"/>
                  </a:lnTo>
                  <a:lnTo>
                    <a:pt x="90842" y="18158"/>
                  </a:lnTo>
                  <a:lnTo>
                    <a:pt x="77809" y="6757"/>
                  </a:lnTo>
                  <a:lnTo>
                    <a:pt x="69420" y="2078"/>
                  </a:lnTo>
                  <a:lnTo>
                    <a:pt x="47621" y="0"/>
                  </a:lnTo>
                  <a:lnTo>
                    <a:pt x="35257" y="1084"/>
                  </a:lnTo>
                  <a:lnTo>
                    <a:pt x="15280" y="11646"/>
                  </a:lnTo>
                  <a:lnTo>
                    <a:pt x="6677" y="19376"/>
                  </a:lnTo>
                  <a:lnTo>
                    <a:pt x="2112" y="29209"/>
                  </a:lnTo>
                  <a:lnTo>
                    <a:pt x="159" y="52612"/>
                  </a:lnTo>
                  <a:lnTo>
                    <a:pt x="5637" y="86507"/>
                  </a:lnTo>
                  <a:lnTo>
                    <a:pt x="20258" y="113187"/>
                  </a:lnTo>
                  <a:lnTo>
                    <a:pt x="35910" y="125421"/>
                  </a:lnTo>
                  <a:lnTo>
                    <a:pt x="53395" y="133588"/>
                  </a:lnTo>
                  <a:lnTo>
                    <a:pt x="84228" y="140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01368" y="1874072"/>
              <a:ext cx="52643" cy="52644"/>
            </a:xfrm>
            <a:custGeom>
              <a:avLst/>
              <a:gdLst/>
              <a:ahLst/>
              <a:cxnLst/>
              <a:rect l="0" t="0" r="0" b="0"/>
              <a:pathLst>
                <a:path w="52643" h="52644">
                  <a:moveTo>
                    <a:pt x="0" y="0"/>
                  </a:moveTo>
                  <a:lnTo>
                    <a:pt x="29308" y="38374"/>
                  </a:lnTo>
                  <a:lnTo>
                    <a:pt x="39542" y="46301"/>
                  </a:lnTo>
                  <a:lnTo>
                    <a:pt x="52642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80311" y="1831958"/>
              <a:ext cx="115814" cy="336913"/>
            </a:xfrm>
            <a:custGeom>
              <a:avLst/>
              <a:gdLst/>
              <a:ahLst/>
              <a:cxnLst/>
              <a:rect l="0" t="0" r="0" b="0"/>
              <a:pathLst>
                <a:path w="115814" h="336913">
                  <a:moveTo>
                    <a:pt x="115813" y="0"/>
                  </a:moveTo>
                  <a:lnTo>
                    <a:pt x="104360" y="54145"/>
                  </a:lnTo>
                  <a:lnTo>
                    <a:pt x="87615" y="115795"/>
                  </a:lnTo>
                  <a:lnTo>
                    <a:pt x="76003" y="153113"/>
                  </a:lnTo>
                  <a:lnTo>
                    <a:pt x="50592" y="206614"/>
                  </a:lnTo>
                  <a:lnTo>
                    <a:pt x="26977" y="260308"/>
                  </a:lnTo>
                  <a:lnTo>
                    <a:pt x="6022" y="30973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96496" y="1642445"/>
              <a:ext cx="20769" cy="294799"/>
            </a:xfrm>
            <a:custGeom>
              <a:avLst/>
              <a:gdLst/>
              <a:ahLst/>
              <a:cxnLst/>
              <a:rect l="0" t="0" r="0" b="0"/>
              <a:pathLst>
                <a:path w="20769" h="294799">
                  <a:moveTo>
                    <a:pt x="10239" y="0"/>
                  </a:moveTo>
                  <a:lnTo>
                    <a:pt x="1174" y="58617"/>
                  </a:lnTo>
                  <a:lnTo>
                    <a:pt x="0" y="121196"/>
                  </a:lnTo>
                  <a:lnTo>
                    <a:pt x="966" y="171351"/>
                  </a:lnTo>
                  <a:lnTo>
                    <a:pt x="8061" y="230812"/>
                  </a:lnTo>
                  <a:lnTo>
                    <a:pt x="12714" y="267260"/>
                  </a:lnTo>
                  <a:lnTo>
                    <a:pt x="2076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69865" y="1769221"/>
              <a:ext cx="252685" cy="10096"/>
            </a:xfrm>
            <a:custGeom>
              <a:avLst/>
              <a:gdLst/>
              <a:ahLst/>
              <a:cxnLst/>
              <a:rect l="0" t="0" r="0" b="0"/>
              <a:pathLst>
                <a:path w="252685" h="10096">
                  <a:moveTo>
                    <a:pt x="252684" y="10095"/>
                  </a:moveTo>
                  <a:lnTo>
                    <a:pt x="203753" y="1761"/>
                  </a:lnTo>
                  <a:lnTo>
                    <a:pt x="144623" y="0"/>
                  </a:lnTo>
                  <a:lnTo>
                    <a:pt x="87883" y="822"/>
                  </a:lnTo>
                  <a:lnTo>
                    <a:pt x="34733" y="7916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33728" y="1621388"/>
              <a:ext cx="315206" cy="328995"/>
            </a:xfrm>
            <a:custGeom>
              <a:avLst/>
              <a:gdLst/>
              <a:ahLst/>
              <a:cxnLst/>
              <a:rect l="0" t="0" r="0" b="0"/>
              <a:pathLst>
                <a:path w="315206" h="328995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7" y="154167"/>
                  </a:lnTo>
                  <a:lnTo>
                    <a:pt x="16163" y="216110"/>
                  </a:lnTo>
                  <a:lnTo>
                    <a:pt x="22687" y="278431"/>
                  </a:lnTo>
                  <a:lnTo>
                    <a:pt x="25437" y="290906"/>
                  </a:lnTo>
                  <a:lnTo>
                    <a:pt x="27269" y="294543"/>
                  </a:lnTo>
                  <a:lnTo>
                    <a:pt x="28492" y="292288"/>
                  </a:lnTo>
                  <a:lnTo>
                    <a:pt x="42173" y="237891"/>
                  </a:lnTo>
                  <a:lnTo>
                    <a:pt x="45446" y="225275"/>
                  </a:lnTo>
                  <a:lnTo>
                    <a:pt x="51138" y="215694"/>
                  </a:lnTo>
                  <a:lnTo>
                    <a:pt x="66820" y="201929"/>
                  </a:lnTo>
                  <a:lnTo>
                    <a:pt x="74746" y="200130"/>
                  </a:lnTo>
                  <a:lnTo>
                    <a:pt x="82369" y="201270"/>
                  </a:lnTo>
                  <a:lnTo>
                    <a:pt x="89791" y="204370"/>
                  </a:lnTo>
                  <a:lnTo>
                    <a:pt x="111415" y="225501"/>
                  </a:lnTo>
                  <a:lnTo>
                    <a:pt x="131277" y="265252"/>
                  </a:lnTo>
                  <a:lnTo>
                    <a:pt x="150069" y="325035"/>
                  </a:lnTo>
                  <a:lnTo>
                    <a:pt x="151301" y="328994"/>
                  </a:lnTo>
                  <a:lnTo>
                    <a:pt x="149552" y="324034"/>
                  </a:lnTo>
                  <a:lnTo>
                    <a:pt x="150956" y="318968"/>
                  </a:lnTo>
                  <a:lnTo>
                    <a:pt x="170023" y="294027"/>
                  </a:lnTo>
                  <a:lnTo>
                    <a:pt x="201909" y="266570"/>
                  </a:lnTo>
                  <a:lnTo>
                    <a:pt x="262783" y="233660"/>
                  </a:lnTo>
                  <a:lnTo>
                    <a:pt x="277478" y="217323"/>
                  </a:lnTo>
                  <a:lnTo>
                    <a:pt x="283034" y="208053"/>
                  </a:lnTo>
                  <a:lnTo>
                    <a:pt x="284399" y="198363"/>
                  </a:lnTo>
                  <a:lnTo>
                    <a:pt x="279676" y="178239"/>
                  </a:lnTo>
                  <a:lnTo>
                    <a:pt x="272802" y="172638"/>
                  </a:lnTo>
                  <a:lnTo>
                    <a:pt x="252685" y="169535"/>
                  </a:lnTo>
                  <a:lnTo>
                    <a:pt x="231265" y="175175"/>
                  </a:lnTo>
                  <a:lnTo>
                    <a:pt x="220641" y="179954"/>
                  </a:lnTo>
                  <a:lnTo>
                    <a:pt x="205716" y="194624"/>
                  </a:lnTo>
                  <a:lnTo>
                    <a:pt x="200098" y="203449"/>
                  </a:lnTo>
                  <a:lnTo>
                    <a:pt x="196976" y="228852"/>
                  </a:lnTo>
                  <a:lnTo>
                    <a:pt x="204504" y="281642"/>
                  </a:lnTo>
                  <a:lnTo>
                    <a:pt x="219493" y="309487"/>
                  </a:lnTo>
                  <a:lnTo>
                    <a:pt x="229170" y="315119"/>
                  </a:lnTo>
                  <a:lnTo>
                    <a:pt x="255520" y="321377"/>
                  </a:lnTo>
                  <a:lnTo>
                    <a:pt x="31520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01628" y="1684559"/>
              <a:ext cx="182229" cy="286227"/>
            </a:xfrm>
            <a:custGeom>
              <a:avLst/>
              <a:gdLst/>
              <a:ahLst/>
              <a:cxnLst/>
              <a:rect l="0" t="0" r="0" b="0"/>
              <a:pathLst>
                <a:path w="182229" h="286227">
                  <a:moveTo>
                    <a:pt x="10517" y="0"/>
                  </a:moveTo>
                  <a:lnTo>
                    <a:pt x="2184" y="37478"/>
                  </a:lnTo>
                  <a:lnTo>
                    <a:pt x="422" y="88902"/>
                  </a:lnTo>
                  <a:lnTo>
                    <a:pt x="74" y="144120"/>
                  </a:lnTo>
                  <a:lnTo>
                    <a:pt x="6" y="200087"/>
                  </a:lnTo>
                  <a:lnTo>
                    <a:pt x="0" y="214110"/>
                  </a:lnTo>
                  <a:lnTo>
                    <a:pt x="1166" y="218779"/>
                  </a:lnTo>
                  <a:lnTo>
                    <a:pt x="3114" y="217213"/>
                  </a:lnTo>
                  <a:lnTo>
                    <a:pt x="20287" y="178256"/>
                  </a:lnTo>
                  <a:lnTo>
                    <a:pt x="35916" y="162673"/>
                  </a:lnTo>
                  <a:lnTo>
                    <a:pt x="60800" y="157307"/>
                  </a:lnTo>
                  <a:lnTo>
                    <a:pt x="113257" y="163394"/>
                  </a:lnTo>
                  <a:lnTo>
                    <a:pt x="141044" y="178135"/>
                  </a:lnTo>
                  <a:lnTo>
                    <a:pt x="164095" y="202909"/>
                  </a:lnTo>
                  <a:lnTo>
                    <a:pt x="180153" y="232477"/>
                  </a:lnTo>
                  <a:lnTo>
                    <a:pt x="182228" y="253062"/>
                  </a:lnTo>
                  <a:lnTo>
                    <a:pt x="181142" y="263464"/>
                  </a:lnTo>
                  <a:lnTo>
                    <a:pt x="176909" y="271569"/>
                  </a:lnTo>
                  <a:lnTo>
                    <a:pt x="162847" y="283694"/>
                  </a:lnTo>
                  <a:lnTo>
                    <a:pt x="154185" y="286226"/>
                  </a:lnTo>
                  <a:lnTo>
                    <a:pt x="124055" y="284199"/>
                  </a:lnTo>
                  <a:lnTo>
                    <a:pt x="88351" y="275020"/>
                  </a:lnTo>
                  <a:lnTo>
                    <a:pt x="3157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58604" y="1842161"/>
              <a:ext cx="206267" cy="132303"/>
            </a:xfrm>
            <a:custGeom>
              <a:avLst/>
              <a:gdLst/>
              <a:ahLst/>
              <a:cxnLst/>
              <a:rect l="0" t="0" r="0" b="0"/>
              <a:pathLst>
                <a:path w="206267" h="132303">
                  <a:moveTo>
                    <a:pt x="111510" y="74025"/>
                  </a:moveTo>
                  <a:lnTo>
                    <a:pt x="91266" y="30062"/>
                  </a:lnTo>
                  <a:lnTo>
                    <a:pt x="66517" y="5367"/>
                  </a:lnTo>
                  <a:lnTo>
                    <a:pt x="56948" y="1347"/>
                  </a:lnTo>
                  <a:lnTo>
                    <a:pt x="36957" y="0"/>
                  </a:lnTo>
                  <a:lnTo>
                    <a:pt x="27883" y="4788"/>
                  </a:lnTo>
                  <a:lnTo>
                    <a:pt x="11561" y="22586"/>
                  </a:lnTo>
                  <a:lnTo>
                    <a:pt x="2747" y="46094"/>
                  </a:lnTo>
                  <a:lnTo>
                    <a:pt x="0" y="70970"/>
                  </a:lnTo>
                  <a:lnTo>
                    <a:pt x="2678" y="93724"/>
                  </a:lnTo>
                  <a:lnTo>
                    <a:pt x="10887" y="112416"/>
                  </a:lnTo>
                  <a:lnTo>
                    <a:pt x="16352" y="120676"/>
                  </a:lnTo>
                  <a:lnTo>
                    <a:pt x="24675" y="126183"/>
                  </a:lnTo>
                  <a:lnTo>
                    <a:pt x="46400" y="132302"/>
                  </a:lnTo>
                  <a:lnTo>
                    <a:pt x="56405" y="131593"/>
                  </a:lnTo>
                  <a:lnTo>
                    <a:pt x="73761" y="124567"/>
                  </a:lnTo>
                  <a:lnTo>
                    <a:pt x="96686" y="101869"/>
                  </a:lnTo>
                  <a:lnTo>
                    <a:pt x="104921" y="79771"/>
                  </a:lnTo>
                  <a:lnTo>
                    <a:pt x="107117" y="67327"/>
                  </a:lnTo>
                  <a:lnTo>
                    <a:pt x="109751" y="62541"/>
                  </a:lnTo>
                  <a:lnTo>
                    <a:pt x="112677" y="62859"/>
                  </a:lnTo>
                  <a:lnTo>
                    <a:pt x="150799" y="102680"/>
                  </a:lnTo>
                  <a:lnTo>
                    <a:pt x="176963" y="117740"/>
                  </a:lnTo>
                  <a:lnTo>
                    <a:pt x="184392" y="119546"/>
                  </a:lnTo>
                  <a:lnTo>
                    <a:pt x="206266" y="116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80338" y="1863745"/>
              <a:ext cx="152990" cy="115613"/>
            </a:xfrm>
            <a:custGeom>
              <a:avLst/>
              <a:gdLst/>
              <a:ahLst/>
              <a:cxnLst/>
              <a:rect l="0" t="0" r="0" b="0"/>
              <a:pathLst>
                <a:path w="152990" h="115613">
                  <a:moveTo>
                    <a:pt x="5589" y="20856"/>
                  </a:moveTo>
                  <a:lnTo>
                    <a:pt x="0" y="37623"/>
                  </a:lnTo>
                  <a:lnTo>
                    <a:pt x="375" y="55214"/>
                  </a:lnTo>
                  <a:lnTo>
                    <a:pt x="10148" y="100692"/>
                  </a:lnTo>
                  <a:lnTo>
                    <a:pt x="9799" y="104496"/>
                  </a:lnTo>
                  <a:lnTo>
                    <a:pt x="7226" y="102352"/>
                  </a:lnTo>
                  <a:lnTo>
                    <a:pt x="3171" y="96243"/>
                  </a:lnTo>
                  <a:lnTo>
                    <a:pt x="2807" y="88662"/>
                  </a:lnTo>
                  <a:lnTo>
                    <a:pt x="19491" y="35547"/>
                  </a:lnTo>
                  <a:lnTo>
                    <a:pt x="35705" y="6621"/>
                  </a:lnTo>
                  <a:lnTo>
                    <a:pt x="43214" y="2007"/>
                  </a:lnTo>
                  <a:lnTo>
                    <a:pt x="60916" y="0"/>
                  </a:lnTo>
                  <a:lnTo>
                    <a:pt x="90613" y="11037"/>
                  </a:lnTo>
                  <a:lnTo>
                    <a:pt x="116049" y="29125"/>
                  </a:lnTo>
                  <a:lnTo>
                    <a:pt x="132815" y="54891"/>
                  </a:lnTo>
                  <a:lnTo>
                    <a:pt x="152989" y="115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96497" y="1695088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554" y="174557"/>
                  </a:lnTo>
                  <a:lnTo>
                    <a:pt x="10336" y="231445"/>
                  </a:lnTo>
                  <a:lnTo>
                    <a:pt x="11613" y="25611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48210" y="1789844"/>
              <a:ext cx="127273" cy="168457"/>
            </a:xfrm>
            <a:custGeom>
              <a:avLst/>
              <a:gdLst/>
              <a:ahLst/>
              <a:cxnLst/>
              <a:rect l="0" t="0" r="0" b="0"/>
              <a:pathLst>
                <a:path w="127273" h="168457">
                  <a:moveTo>
                    <a:pt x="85158" y="0"/>
                  </a:moveTo>
                  <a:lnTo>
                    <a:pt x="31043" y="42662"/>
                  </a:lnTo>
                  <a:lnTo>
                    <a:pt x="13144" y="57565"/>
                  </a:lnTo>
                  <a:lnTo>
                    <a:pt x="1289" y="75887"/>
                  </a:lnTo>
                  <a:lnTo>
                    <a:pt x="0" y="84517"/>
                  </a:lnTo>
                  <a:lnTo>
                    <a:pt x="1479" y="92609"/>
                  </a:lnTo>
                  <a:lnTo>
                    <a:pt x="4806" y="100344"/>
                  </a:lnTo>
                  <a:lnTo>
                    <a:pt x="20980" y="115177"/>
                  </a:lnTo>
                  <a:lnTo>
                    <a:pt x="74497" y="149655"/>
                  </a:lnTo>
                  <a:lnTo>
                    <a:pt x="12727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38694" y="1779077"/>
              <a:ext cx="163314" cy="322009"/>
            </a:xfrm>
            <a:custGeom>
              <a:avLst/>
              <a:gdLst/>
              <a:ahLst/>
              <a:cxnLst/>
              <a:rect l="0" t="0" r="0" b="0"/>
              <a:pathLst>
                <a:path w="163314" h="322009">
                  <a:moveTo>
                    <a:pt x="0" y="137109"/>
                  </a:moveTo>
                  <a:lnTo>
                    <a:pt x="5590" y="195726"/>
                  </a:lnTo>
                  <a:lnTo>
                    <a:pt x="17958" y="248730"/>
                  </a:lnTo>
                  <a:lnTo>
                    <a:pt x="28547" y="300448"/>
                  </a:lnTo>
                  <a:lnTo>
                    <a:pt x="29066" y="322008"/>
                  </a:lnTo>
                  <a:lnTo>
                    <a:pt x="27566" y="321206"/>
                  </a:lnTo>
                  <a:lnTo>
                    <a:pt x="23950" y="307837"/>
                  </a:lnTo>
                  <a:lnTo>
                    <a:pt x="21628" y="258007"/>
                  </a:lnTo>
                  <a:lnTo>
                    <a:pt x="21170" y="197775"/>
                  </a:lnTo>
                  <a:lnTo>
                    <a:pt x="21080" y="139647"/>
                  </a:lnTo>
                  <a:lnTo>
                    <a:pt x="21062" y="76173"/>
                  </a:lnTo>
                  <a:lnTo>
                    <a:pt x="23399" y="48025"/>
                  </a:lnTo>
                  <a:lnTo>
                    <a:pt x="32236" y="23817"/>
                  </a:lnTo>
                  <a:lnTo>
                    <a:pt x="47083" y="7598"/>
                  </a:lnTo>
                  <a:lnTo>
                    <a:pt x="55955" y="1636"/>
                  </a:lnTo>
                  <a:lnTo>
                    <a:pt x="65379" y="0"/>
                  </a:lnTo>
                  <a:lnTo>
                    <a:pt x="85210" y="4422"/>
                  </a:lnTo>
                  <a:lnTo>
                    <a:pt x="110515" y="20066"/>
                  </a:lnTo>
                  <a:lnTo>
                    <a:pt x="147163" y="56301"/>
                  </a:lnTo>
                  <a:lnTo>
                    <a:pt x="154261" y="65689"/>
                  </a:lnTo>
                  <a:lnTo>
                    <a:pt x="162148" y="91719"/>
                  </a:lnTo>
                  <a:lnTo>
                    <a:pt x="163313" y="120445"/>
                  </a:lnTo>
                  <a:lnTo>
                    <a:pt x="156032" y="144911"/>
                  </a:lnTo>
                  <a:lnTo>
                    <a:pt x="141877" y="161244"/>
                  </a:lnTo>
                  <a:lnTo>
                    <a:pt x="133189" y="167237"/>
                  </a:lnTo>
                  <a:lnTo>
                    <a:pt x="98605" y="175672"/>
                  </a:lnTo>
                  <a:lnTo>
                    <a:pt x="52643" y="179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174592" y="1809908"/>
              <a:ext cx="153658" cy="148393"/>
            </a:xfrm>
            <a:custGeom>
              <a:avLst/>
              <a:gdLst/>
              <a:ahLst/>
              <a:cxnLst/>
              <a:rect l="0" t="0" r="0" b="0"/>
              <a:pathLst>
                <a:path w="153658" h="148393">
                  <a:moveTo>
                    <a:pt x="90485" y="43107"/>
                  </a:moveTo>
                  <a:lnTo>
                    <a:pt x="84897" y="20750"/>
                  </a:lnTo>
                  <a:lnTo>
                    <a:pt x="79740" y="12995"/>
                  </a:lnTo>
                  <a:lnTo>
                    <a:pt x="64654" y="1258"/>
                  </a:lnTo>
                  <a:lnTo>
                    <a:pt x="55717" y="0"/>
                  </a:lnTo>
                  <a:lnTo>
                    <a:pt x="36428" y="4841"/>
                  </a:lnTo>
                  <a:lnTo>
                    <a:pt x="19277" y="17911"/>
                  </a:lnTo>
                  <a:lnTo>
                    <a:pt x="11427" y="26310"/>
                  </a:lnTo>
                  <a:lnTo>
                    <a:pt x="2706" y="51239"/>
                  </a:lnTo>
                  <a:lnTo>
                    <a:pt x="0" y="79477"/>
                  </a:lnTo>
                  <a:lnTo>
                    <a:pt x="2697" y="103725"/>
                  </a:lnTo>
                  <a:lnTo>
                    <a:pt x="7394" y="110425"/>
                  </a:lnTo>
                  <a:lnTo>
                    <a:pt x="14034" y="113722"/>
                  </a:lnTo>
                  <a:lnTo>
                    <a:pt x="21970" y="114750"/>
                  </a:lnTo>
                  <a:lnTo>
                    <a:pt x="37028" y="109654"/>
                  </a:lnTo>
                  <a:lnTo>
                    <a:pt x="44318" y="105019"/>
                  </a:lnTo>
                  <a:lnTo>
                    <a:pt x="55539" y="90511"/>
                  </a:lnTo>
                  <a:lnTo>
                    <a:pt x="60169" y="81728"/>
                  </a:lnTo>
                  <a:lnTo>
                    <a:pt x="65595" y="79383"/>
                  </a:lnTo>
                  <a:lnTo>
                    <a:pt x="71552" y="81329"/>
                  </a:lnTo>
                  <a:lnTo>
                    <a:pt x="91115" y="100836"/>
                  </a:lnTo>
                  <a:lnTo>
                    <a:pt x="114848" y="125723"/>
                  </a:lnTo>
                  <a:lnTo>
                    <a:pt x="137869" y="141675"/>
                  </a:lnTo>
                  <a:lnTo>
                    <a:pt x="153657" y="148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338777" y="1831958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17959" y="53875"/>
                  </a:lnTo>
                  <a:lnTo>
                    <a:pt x="29368" y="83423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317720" y="1779316"/>
              <a:ext cx="126343" cy="336912"/>
            </a:xfrm>
            <a:custGeom>
              <a:avLst/>
              <a:gdLst/>
              <a:ahLst/>
              <a:cxnLst/>
              <a:rect l="0" t="0" r="0" b="0"/>
              <a:pathLst>
                <a:path w="126343" h="336912">
                  <a:moveTo>
                    <a:pt x="126342" y="0"/>
                  </a:moveTo>
                  <a:lnTo>
                    <a:pt x="107214" y="61110"/>
                  </a:lnTo>
                  <a:lnTo>
                    <a:pt x="82128" y="121131"/>
                  </a:lnTo>
                  <a:lnTo>
                    <a:pt x="55024" y="173084"/>
                  </a:lnTo>
                  <a:lnTo>
                    <a:pt x="39075" y="225522"/>
                  </a:lnTo>
                  <a:lnTo>
                    <a:pt x="12786" y="283465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570404" y="1752669"/>
              <a:ext cx="170375" cy="216161"/>
            </a:xfrm>
            <a:custGeom>
              <a:avLst/>
              <a:gdLst/>
              <a:ahLst/>
              <a:cxnLst/>
              <a:rect l="0" t="0" r="0" b="0"/>
              <a:pathLst>
                <a:path w="170375" h="216161">
                  <a:moveTo>
                    <a:pt x="136870" y="5590"/>
                  </a:moveTo>
                  <a:lnTo>
                    <a:pt x="120102" y="0"/>
                  </a:lnTo>
                  <a:lnTo>
                    <a:pt x="87318" y="2114"/>
                  </a:lnTo>
                  <a:lnTo>
                    <a:pt x="42724" y="21714"/>
                  </a:lnTo>
                  <a:lnTo>
                    <a:pt x="21328" y="34593"/>
                  </a:lnTo>
                  <a:lnTo>
                    <a:pt x="15389" y="43643"/>
                  </a:lnTo>
                  <a:lnTo>
                    <a:pt x="11908" y="66176"/>
                  </a:lnTo>
                  <a:lnTo>
                    <a:pt x="16128" y="74056"/>
                  </a:lnTo>
                  <a:lnTo>
                    <a:pt x="23620" y="79310"/>
                  </a:lnTo>
                  <a:lnTo>
                    <a:pt x="75207" y="96839"/>
                  </a:lnTo>
                  <a:lnTo>
                    <a:pt x="111451" y="108536"/>
                  </a:lnTo>
                  <a:lnTo>
                    <a:pt x="153382" y="139567"/>
                  </a:lnTo>
                  <a:lnTo>
                    <a:pt x="169579" y="165779"/>
                  </a:lnTo>
                  <a:lnTo>
                    <a:pt x="170374" y="174384"/>
                  </a:lnTo>
                  <a:lnTo>
                    <a:pt x="165019" y="190184"/>
                  </a:lnTo>
                  <a:lnTo>
                    <a:pt x="151721" y="201885"/>
                  </a:lnTo>
                  <a:lnTo>
                    <a:pt x="132942" y="209815"/>
                  </a:lnTo>
                  <a:lnTo>
                    <a:pt x="79639" y="214906"/>
                  </a:lnTo>
                  <a:lnTo>
                    <a:pt x="36465" y="215788"/>
                  </a:lnTo>
                  <a:lnTo>
                    <a:pt x="0" y="216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2379440" y="2124732"/>
            <a:ext cx="7146775" cy="686377"/>
            <a:chOff x="2379440" y="2124732"/>
            <a:chExt cx="7146775" cy="686377"/>
          </a:xfrm>
        </p:grpSpPr>
        <p:sp>
          <p:nvSpPr>
            <p:cNvPr id="108" name="Freeform 107"/>
            <p:cNvSpPr/>
            <p:nvPr/>
          </p:nvSpPr>
          <p:spPr>
            <a:xfrm>
              <a:off x="2400497" y="2274155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9575" y="24047"/>
                  </a:lnTo>
                  <a:lnTo>
                    <a:pt x="44664" y="82002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79440" y="2274155"/>
              <a:ext cx="242156" cy="294799"/>
            </a:xfrm>
            <a:custGeom>
              <a:avLst/>
              <a:gdLst/>
              <a:ahLst/>
              <a:cxnLst/>
              <a:rect l="0" t="0" r="0" b="0"/>
              <a:pathLst>
                <a:path w="242156" h="294799">
                  <a:moveTo>
                    <a:pt x="242155" y="0"/>
                  </a:moveTo>
                  <a:lnTo>
                    <a:pt x="191160" y="54115"/>
                  </a:lnTo>
                  <a:lnTo>
                    <a:pt x="146230" y="106649"/>
                  </a:lnTo>
                  <a:lnTo>
                    <a:pt x="94602" y="167018"/>
                  </a:lnTo>
                  <a:lnTo>
                    <a:pt x="53782" y="218691"/>
                  </a:lnTo>
                  <a:lnTo>
                    <a:pt x="14650" y="27674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02951" y="2263626"/>
              <a:ext cx="114301" cy="163267"/>
            </a:xfrm>
            <a:custGeom>
              <a:avLst/>
              <a:gdLst/>
              <a:ahLst/>
              <a:cxnLst/>
              <a:rect l="0" t="0" r="0" b="0"/>
              <a:pathLst>
                <a:path w="114301" h="163267">
                  <a:moveTo>
                    <a:pt x="66043" y="0"/>
                  </a:moveTo>
                  <a:lnTo>
                    <a:pt x="27670" y="29309"/>
                  </a:lnTo>
                  <a:lnTo>
                    <a:pt x="12040" y="55088"/>
                  </a:lnTo>
                  <a:lnTo>
                    <a:pt x="0" y="84953"/>
                  </a:lnTo>
                  <a:lnTo>
                    <a:pt x="202" y="121618"/>
                  </a:lnTo>
                  <a:lnTo>
                    <a:pt x="7925" y="142180"/>
                  </a:lnTo>
                  <a:lnTo>
                    <a:pt x="13259" y="150939"/>
                  </a:lnTo>
                  <a:lnTo>
                    <a:pt x="21496" y="156778"/>
                  </a:lnTo>
                  <a:lnTo>
                    <a:pt x="43125" y="163266"/>
                  </a:lnTo>
                  <a:lnTo>
                    <a:pt x="65216" y="159910"/>
                  </a:lnTo>
                  <a:lnTo>
                    <a:pt x="94264" y="144868"/>
                  </a:lnTo>
                  <a:lnTo>
                    <a:pt x="102405" y="138693"/>
                  </a:lnTo>
                  <a:lnTo>
                    <a:pt x="111450" y="119353"/>
                  </a:lnTo>
                  <a:lnTo>
                    <a:pt x="114300" y="96330"/>
                  </a:lnTo>
                  <a:lnTo>
                    <a:pt x="109717" y="56073"/>
                  </a:lnTo>
                  <a:lnTo>
                    <a:pt x="10815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12216" y="2242570"/>
              <a:ext cx="172634" cy="153178"/>
            </a:xfrm>
            <a:custGeom>
              <a:avLst/>
              <a:gdLst/>
              <a:ahLst/>
              <a:cxnLst/>
              <a:rect l="0" t="0" r="0" b="0"/>
              <a:pathLst>
                <a:path w="172634" h="153178">
                  <a:moveTo>
                    <a:pt x="35763" y="21056"/>
                  </a:moveTo>
                  <a:lnTo>
                    <a:pt x="20122" y="39037"/>
                  </a:lnTo>
                  <a:lnTo>
                    <a:pt x="919" y="85209"/>
                  </a:lnTo>
                  <a:lnTo>
                    <a:pt x="0" y="105721"/>
                  </a:lnTo>
                  <a:lnTo>
                    <a:pt x="4660" y="125365"/>
                  </a:lnTo>
                  <a:lnTo>
                    <a:pt x="14531" y="141895"/>
                  </a:lnTo>
                  <a:lnTo>
                    <a:pt x="22778" y="147239"/>
                  </a:lnTo>
                  <a:lnTo>
                    <a:pt x="44420" y="153177"/>
                  </a:lnTo>
                  <a:lnTo>
                    <a:pt x="66516" y="149577"/>
                  </a:lnTo>
                  <a:lnTo>
                    <a:pt x="95568" y="134396"/>
                  </a:lnTo>
                  <a:lnTo>
                    <a:pt x="133586" y="100279"/>
                  </a:lnTo>
                  <a:lnTo>
                    <a:pt x="158898" y="62182"/>
                  </a:lnTo>
                  <a:lnTo>
                    <a:pt x="163476" y="51983"/>
                  </a:lnTo>
                  <a:lnTo>
                    <a:pt x="165444" y="31292"/>
                  </a:lnTo>
                  <a:lnTo>
                    <a:pt x="164759" y="13907"/>
                  </a:lnTo>
                  <a:lnTo>
                    <a:pt x="166214" y="9271"/>
                  </a:lnTo>
                  <a:lnTo>
                    <a:pt x="1726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11191" y="2379440"/>
              <a:ext cx="45642" cy="115814"/>
            </a:xfrm>
            <a:custGeom>
              <a:avLst/>
              <a:gdLst/>
              <a:ahLst/>
              <a:cxnLst/>
              <a:rect l="0" t="0" r="0" b="0"/>
              <a:pathLst>
                <a:path w="45642" h="115814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45641" y="74786"/>
                  </a:lnTo>
                  <a:lnTo>
                    <a:pt x="42512" y="92900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47799" y="2126756"/>
              <a:ext cx="165247" cy="254814"/>
            </a:xfrm>
            <a:custGeom>
              <a:avLst/>
              <a:gdLst/>
              <a:ahLst/>
              <a:cxnLst/>
              <a:rect l="0" t="0" r="0" b="0"/>
              <a:pathLst>
                <a:path w="165247" h="254814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6"/>
                  </a:lnTo>
                  <a:lnTo>
                    <a:pt x="23487" y="186072"/>
                  </a:lnTo>
                  <a:lnTo>
                    <a:pt x="37244" y="239049"/>
                  </a:lnTo>
                  <a:lnTo>
                    <a:pt x="40730" y="250613"/>
                  </a:lnTo>
                  <a:lnTo>
                    <a:pt x="40715" y="254813"/>
                  </a:lnTo>
                  <a:lnTo>
                    <a:pt x="38365" y="254103"/>
                  </a:lnTo>
                  <a:lnTo>
                    <a:pt x="34459" y="250121"/>
                  </a:lnTo>
                  <a:lnTo>
                    <a:pt x="30119" y="233217"/>
                  </a:lnTo>
                  <a:lnTo>
                    <a:pt x="27332" y="184238"/>
                  </a:lnTo>
                  <a:lnTo>
                    <a:pt x="33190" y="160262"/>
                  </a:lnTo>
                  <a:lnTo>
                    <a:pt x="38028" y="148956"/>
                  </a:lnTo>
                  <a:lnTo>
                    <a:pt x="52762" y="133273"/>
                  </a:lnTo>
                  <a:lnTo>
                    <a:pt x="61604" y="127453"/>
                  </a:lnTo>
                  <a:lnTo>
                    <a:pt x="80788" y="124106"/>
                  </a:lnTo>
                  <a:lnTo>
                    <a:pt x="101012" y="127688"/>
                  </a:lnTo>
                  <a:lnTo>
                    <a:pt x="130959" y="142859"/>
                  </a:lnTo>
                  <a:lnTo>
                    <a:pt x="147487" y="155520"/>
                  </a:lnTo>
                  <a:lnTo>
                    <a:pt x="164356" y="181391"/>
                  </a:lnTo>
                  <a:lnTo>
                    <a:pt x="165246" y="191117"/>
                  </a:lnTo>
                  <a:lnTo>
                    <a:pt x="159996" y="211283"/>
                  </a:lnTo>
                  <a:lnTo>
                    <a:pt x="152981" y="218064"/>
                  </a:lnTo>
                  <a:lnTo>
                    <a:pt x="132708" y="225599"/>
                  </a:lnTo>
                  <a:lnTo>
                    <a:pt x="7928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909260" y="2239307"/>
              <a:ext cx="165269" cy="125953"/>
            </a:xfrm>
            <a:custGeom>
              <a:avLst/>
              <a:gdLst/>
              <a:ahLst/>
              <a:cxnLst/>
              <a:rect l="0" t="0" r="0" b="0"/>
              <a:pathLst>
                <a:path w="165269" h="125953">
                  <a:moveTo>
                    <a:pt x="81040" y="34848"/>
                  </a:moveTo>
                  <a:lnTo>
                    <a:pt x="75451" y="18080"/>
                  </a:lnTo>
                  <a:lnTo>
                    <a:pt x="63348" y="6729"/>
                  </a:lnTo>
                  <a:lnTo>
                    <a:pt x="55208" y="2064"/>
                  </a:lnTo>
                  <a:lnTo>
                    <a:pt x="36804" y="0"/>
                  </a:lnTo>
                  <a:lnTo>
                    <a:pt x="26983" y="1088"/>
                  </a:lnTo>
                  <a:lnTo>
                    <a:pt x="19266" y="5322"/>
                  </a:lnTo>
                  <a:lnTo>
                    <a:pt x="7571" y="19386"/>
                  </a:lnTo>
                  <a:lnTo>
                    <a:pt x="0" y="52623"/>
                  </a:lnTo>
                  <a:lnTo>
                    <a:pt x="3346" y="92107"/>
                  </a:lnTo>
                  <a:lnTo>
                    <a:pt x="14924" y="113329"/>
                  </a:lnTo>
                  <a:lnTo>
                    <a:pt x="22925" y="122264"/>
                  </a:lnTo>
                  <a:lnTo>
                    <a:pt x="30598" y="125880"/>
                  </a:lnTo>
                  <a:lnTo>
                    <a:pt x="38054" y="125952"/>
                  </a:lnTo>
                  <a:lnTo>
                    <a:pt x="45363" y="123660"/>
                  </a:lnTo>
                  <a:lnTo>
                    <a:pt x="59724" y="111755"/>
                  </a:lnTo>
                  <a:lnTo>
                    <a:pt x="66830" y="103667"/>
                  </a:lnTo>
                  <a:lnTo>
                    <a:pt x="74724" y="82202"/>
                  </a:lnTo>
                  <a:lnTo>
                    <a:pt x="76830" y="69927"/>
                  </a:lnTo>
                  <a:lnTo>
                    <a:pt x="80573" y="65253"/>
                  </a:lnTo>
                  <a:lnTo>
                    <a:pt x="85408" y="65646"/>
                  </a:lnTo>
                  <a:lnTo>
                    <a:pt x="97019" y="75442"/>
                  </a:lnTo>
                  <a:lnTo>
                    <a:pt x="130429" y="114673"/>
                  </a:lnTo>
                  <a:lnTo>
                    <a:pt x="137363" y="118481"/>
                  </a:lnTo>
                  <a:lnTo>
                    <a:pt x="144325" y="119849"/>
                  </a:lnTo>
                  <a:lnTo>
                    <a:pt x="165268" y="119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58430" y="2179399"/>
              <a:ext cx="140667" cy="200042"/>
            </a:xfrm>
            <a:custGeom>
              <a:avLst/>
              <a:gdLst/>
              <a:ahLst/>
              <a:cxnLst/>
              <a:rect l="0" t="0" r="0" b="0"/>
              <a:pathLst>
                <a:path w="140667" h="200042">
                  <a:moveTo>
                    <a:pt x="74025" y="0"/>
                  </a:moveTo>
                  <a:lnTo>
                    <a:pt x="30063" y="20243"/>
                  </a:lnTo>
                  <a:lnTo>
                    <a:pt x="5368" y="44992"/>
                  </a:lnTo>
                  <a:lnTo>
                    <a:pt x="1347" y="54561"/>
                  </a:lnTo>
                  <a:lnTo>
                    <a:pt x="0" y="74552"/>
                  </a:lnTo>
                  <a:lnTo>
                    <a:pt x="3619" y="82456"/>
                  </a:lnTo>
                  <a:lnTo>
                    <a:pt x="16997" y="94359"/>
                  </a:lnTo>
                  <a:lnTo>
                    <a:pt x="44260" y="107636"/>
                  </a:lnTo>
                  <a:lnTo>
                    <a:pt x="99385" y="116537"/>
                  </a:lnTo>
                  <a:lnTo>
                    <a:pt x="123901" y="126274"/>
                  </a:lnTo>
                  <a:lnTo>
                    <a:pt x="131843" y="134485"/>
                  </a:lnTo>
                  <a:lnTo>
                    <a:pt x="140666" y="156087"/>
                  </a:lnTo>
                  <a:lnTo>
                    <a:pt x="139510" y="166059"/>
                  </a:lnTo>
                  <a:lnTo>
                    <a:pt x="128866" y="183378"/>
                  </a:lnTo>
                  <a:lnTo>
                    <a:pt x="109318" y="192635"/>
                  </a:lnTo>
                  <a:lnTo>
                    <a:pt x="53051" y="198578"/>
                  </a:lnTo>
                  <a:lnTo>
                    <a:pt x="2138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361754" y="2208832"/>
              <a:ext cx="101192" cy="170609"/>
            </a:xfrm>
            <a:custGeom>
              <a:avLst/>
              <a:gdLst/>
              <a:ahLst/>
              <a:cxnLst/>
              <a:rect l="0" t="0" r="0" b="0"/>
              <a:pathLst>
                <a:path w="101192" h="170609">
                  <a:moveTo>
                    <a:pt x="18101" y="86380"/>
                  </a:moveTo>
                  <a:lnTo>
                    <a:pt x="71975" y="67252"/>
                  </a:lnTo>
                  <a:lnTo>
                    <a:pt x="92348" y="56042"/>
                  </a:lnTo>
                  <a:lnTo>
                    <a:pt x="98014" y="47437"/>
                  </a:lnTo>
                  <a:lnTo>
                    <a:pt x="101191" y="25398"/>
                  </a:lnTo>
                  <a:lnTo>
                    <a:pt x="98061" y="16480"/>
                  </a:lnTo>
                  <a:lnTo>
                    <a:pt x="85224" y="3451"/>
                  </a:lnTo>
                  <a:lnTo>
                    <a:pt x="64701" y="0"/>
                  </a:lnTo>
                  <a:lnTo>
                    <a:pt x="42321" y="3535"/>
                  </a:lnTo>
                  <a:lnTo>
                    <a:pt x="24576" y="12905"/>
                  </a:lnTo>
                  <a:lnTo>
                    <a:pt x="12010" y="27988"/>
                  </a:lnTo>
                  <a:lnTo>
                    <a:pt x="7021" y="36924"/>
                  </a:lnTo>
                  <a:lnTo>
                    <a:pt x="0" y="77445"/>
                  </a:lnTo>
                  <a:lnTo>
                    <a:pt x="4597" y="103466"/>
                  </a:lnTo>
                  <a:lnTo>
                    <a:pt x="15609" y="125559"/>
                  </a:lnTo>
                  <a:lnTo>
                    <a:pt x="32201" y="143177"/>
                  </a:lnTo>
                  <a:lnTo>
                    <a:pt x="81272" y="1706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79464" y="2124732"/>
              <a:ext cx="116246" cy="270867"/>
            </a:xfrm>
            <a:custGeom>
              <a:avLst/>
              <a:gdLst/>
              <a:ahLst/>
              <a:cxnLst/>
              <a:rect l="0" t="0" r="0" b="0"/>
              <a:pathLst>
                <a:path w="116246" h="270867">
                  <a:moveTo>
                    <a:pt x="84660" y="170480"/>
                  </a:moveTo>
                  <a:lnTo>
                    <a:pt x="79071" y="153712"/>
                  </a:lnTo>
                  <a:lnTo>
                    <a:pt x="66968" y="142361"/>
                  </a:lnTo>
                  <a:lnTo>
                    <a:pt x="58828" y="137696"/>
                  </a:lnTo>
                  <a:lnTo>
                    <a:pt x="40423" y="135632"/>
                  </a:lnTo>
                  <a:lnTo>
                    <a:pt x="30603" y="136719"/>
                  </a:lnTo>
                  <a:lnTo>
                    <a:pt x="21716" y="142124"/>
                  </a:lnTo>
                  <a:lnTo>
                    <a:pt x="5602" y="160607"/>
                  </a:lnTo>
                  <a:lnTo>
                    <a:pt x="0" y="184419"/>
                  </a:lnTo>
                  <a:lnTo>
                    <a:pt x="2580" y="209431"/>
                  </a:lnTo>
                  <a:lnTo>
                    <a:pt x="17186" y="242072"/>
                  </a:lnTo>
                  <a:lnTo>
                    <a:pt x="29715" y="259231"/>
                  </a:lnTo>
                  <a:lnTo>
                    <a:pt x="49322" y="268416"/>
                  </a:lnTo>
                  <a:lnTo>
                    <a:pt x="61101" y="270866"/>
                  </a:lnTo>
                  <a:lnTo>
                    <a:pt x="71294" y="267820"/>
                  </a:lnTo>
                  <a:lnTo>
                    <a:pt x="88858" y="251957"/>
                  </a:lnTo>
                  <a:lnTo>
                    <a:pt x="106311" y="222307"/>
                  </a:lnTo>
                  <a:lnTo>
                    <a:pt x="114283" y="164037"/>
                  </a:lnTo>
                  <a:lnTo>
                    <a:pt x="115664" y="114628"/>
                  </a:lnTo>
                  <a:lnTo>
                    <a:pt x="113011" y="55419"/>
                  </a:lnTo>
                  <a:lnTo>
                    <a:pt x="101569" y="4252"/>
                  </a:lnTo>
                  <a:lnTo>
                    <a:pt x="97102" y="0"/>
                  </a:lnTo>
                  <a:lnTo>
                    <a:pt x="91785" y="675"/>
                  </a:lnTo>
                  <a:lnTo>
                    <a:pt x="85901" y="4634"/>
                  </a:lnTo>
                  <a:lnTo>
                    <a:pt x="79362" y="24631"/>
                  </a:lnTo>
                  <a:lnTo>
                    <a:pt x="78801" y="65654"/>
                  </a:lnTo>
                  <a:lnTo>
                    <a:pt x="89092" y="121438"/>
                  </a:lnTo>
                  <a:lnTo>
                    <a:pt x="102390" y="176347"/>
                  </a:lnTo>
                  <a:lnTo>
                    <a:pt x="116245" y="233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051358" y="2318464"/>
              <a:ext cx="119877" cy="116100"/>
            </a:xfrm>
            <a:custGeom>
              <a:avLst/>
              <a:gdLst/>
              <a:ahLst/>
              <a:cxnLst/>
              <a:rect l="0" t="0" r="0" b="0"/>
              <a:pathLst>
                <a:path w="119877" h="116100">
                  <a:moveTo>
                    <a:pt x="107605" y="8334"/>
                  </a:moveTo>
                  <a:lnTo>
                    <a:pt x="70127" y="0"/>
                  </a:lnTo>
                  <a:lnTo>
                    <a:pt x="46495" y="1120"/>
                  </a:lnTo>
                  <a:lnTo>
                    <a:pt x="24293" y="9417"/>
                  </a:lnTo>
                  <a:lnTo>
                    <a:pt x="8967" y="24023"/>
                  </a:lnTo>
                  <a:lnTo>
                    <a:pt x="3242" y="32831"/>
                  </a:lnTo>
                  <a:lnTo>
                    <a:pt x="0" y="51977"/>
                  </a:lnTo>
                  <a:lnTo>
                    <a:pt x="774" y="61995"/>
                  </a:lnTo>
                  <a:lnTo>
                    <a:pt x="10991" y="82486"/>
                  </a:lnTo>
                  <a:lnTo>
                    <a:pt x="27231" y="100952"/>
                  </a:lnTo>
                  <a:lnTo>
                    <a:pt x="46147" y="113058"/>
                  </a:lnTo>
                  <a:lnTo>
                    <a:pt x="66253" y="116099"/>
                  </a:lnTo>
                  <a:lnTo>
                    <a:pt x="76527" y="115272"/>
                  </a:lnTo>
                  <a:lnTo>
                    <a:pt x="94183" y="104995"/>
                  </a:lnTo>
                  <a:lnTo>
                    <a:pt x="108659" y="88729"/>
                  </a:lnTo>
                  <a:lnTo>
                    <a:pt x="118992" y="69801"/>
                  </a:lnTo>
                  <a:lnTo>
                    <a:pt x="119876" y="59840"/>
                  </a:lnTo>
                  <a:lnTo>
                    <a:pt x="114619" y="39414"/>
                  </a:lnTo>
                  <a:lnTo>
                    <a:pt x="97077" y="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222134" y="2305233"/>
              <a:ext cx="126344" cy="116322"/>
            </a:xfrm>
            <a:custGeom>
              <a:avLst/>
              <a:gdLst/>
              <a:ahLst/>
              <a:cxnLst/>
              <a:rect l="0" t="0" r="0" b="0"/>
              <a:pathLst>
                <a:path w="126344" h="116322">
                  <a:moveTo>
                    <a:pt x="0" y="42621"/>
                  </a:moveTo>
                  <a:lnTo>
                    <a:pt x="15642" y="60602"/>
                  </a:lnTo>
                  <a:lnTo>
                    <a:pt x="34844" y="106774"/>
                  </a:lnTo>
                  <a:lnTo>
                    <a:pt x="34928" y="111126"/>
                  </a:lnTo>
                  <a:lnTo>
                    <a:pt x="32644" y="111688"/>
                  </a:lnTo>
                  <a:lnTo>
                    <a:pt x="28782" y="109723"/>
                  </a:lnTo>
                  <a:lnTo>
                    <a:pt x="21371" y="98181"/>
                  </a:lnTo>
                  <a:lnTo>
                    <a:pt x="15348" y="80183"/>
                  </a:lnTo>
                  <a:lnTo>
                    <a:pt x="12671" y="56586"/>
                  </a:lnTo>
                  <a:lnTo>
                    <a:pt x="17720" y="36740"/>
                  </a:lnTo>
                  <a:lnTo>
                    <a:pt x="40025" y="4935"/>
                  </a:lnTo>
                  <a:lnTo>
                    <a:pt x="47741" y="1120"/>
                  </a:lnTo>
                  <a:lnTo>
                    <a:pt x="65672" y="0"/>
                  </a:lnTo>
                  <a:lnTo>
                    <a:pt x="73027" y="3678"/>
                  </a:lnTo>
                  <a:lnTo>
                    <a:pt x="108336" y="47117"/>
                  </a:lnTo>
                  <a:lnTo>
                    <a:pt x="120487" y="75539"/>
                  </a:lnTo>
                  <a:lnTo>
                    <a:pt x="126343" y="116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70949" y="2311432"/>
              <a:ext cx="130254" cy="131180"/>
            </a:xfrm>
            <a:custGeom>
              <a:avLst/>
              <a:gdLst/>
              <a:ahLst/>
              <a:cxnLst/>
              <a:rect l="0" t="0" r="0" b="0"/>
              <a:pathLst>
                <a:path w="130254" h="131180">
                  <a:moveTo>
                    <a:pt x="109195" y="57479"/>
                  </a:moveTo>
                  <a:lnTo>
                    <a:pt x="88952" y="13517"/>
                  </a:lnTo>
                  <a:lnTo>
                    <a:pt x="80492" y="7114"/>
                  </a:lnTo>
                  <a:lnTo>
                    <a:pt x="58614" y="0"/>
                  </a:lnTo>
                  <a:lnTo>
                    <a:pt x="48568" y="442"/>
                  </a:lnTo>
                  <a:lnTo>
                    <a:pt x="31168" y="7173"/>
                  </a:lnTo>
                  <a:lnTo>
                    <a:pt x="18754" y="21083"/>
                  </a:lnTo>
                  <a:lnTo>
                    <a:pt x="1253" y="58609"/>
                  </a:lnTo>
                  <a:lnTo>
                    <a:pt x="0" y="79038"/>
                  </a:lnTo>
                  <a:lnTo>
                    <a:pt x="4512" y="99817"/>
                  </a:lnTo>
                  <a:lnTo>
                    <a:pt x="14316" y="120750"/>
                  </a:lnTo>
                  <a:lnTo>
                    <a:pt x="21376" y="126566"/>
                  </a:lnTo>
                  <a:lnTo>
                    <a:pt x="29592" y="129273"/>
                  </a:lnTo>
                  <a:lnTo>
                    <a:pt x="38579" y="129909"/>
                  </a:lnTo>
                  <a:lnTo>
                    <a:pt x="54804" y="124375"/>
                  </a:lnTo>
                  <a:lnTo>
                    <a:pt x="62406" y="119624"/>
                  </a:lnTo>
                  <a:lnTo>
                    <a:pt x="73972" y="104987"/>
                  </a:lnTo>
                  <a:lnTo>
                    <a:pt x="78694" y="96170"/>
                  </a:lnTo>
                  <a:lnTo>
                    <a:pt x="84182" y="93802"/>
                  </a:lnTo>
                  <a:lnTo>
                    <a:pt x="90180" y="95732"/>
                  </a:lnTo>
                  <a:lnTo>
                    <a:pt x="130253" y="131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11730" y="2338964"/>
              <a:ext cx="136872" cy="114176"/>
            </a:xfrm>
            <a:custGeom>
              <a:avLst/>
              <a:gdLst/>
              <a:ahLst/>
              <a:cxnLst/>
              <a:rect l="0" t="0" r="0" b="0"/>
              <a:pathLst>
                <a:path w="136872" h="114176">
                  <a:moveTo>
                    <a:pt x="0" y="19419"/>
                  </a:moveTo>
                  <a:lnTo>
                    <a:pt x="0" y="41776"/>
                  </a:lnTo>
                  <a:lnTo>
                    <a:pt x="23719" y="103761"/>
                  </a:lnTo>
                  <a:lnTo>
                    <a:pt x="25171" y="107233"/>
                  </a:lnTo>
                  <a:lnTo>
                    <a:pt x="12221" y="44323"/>
                  </a:lnTo>
                  <a:lnTo>
                    <a:pt x="17520" y="21129"/>
                  </a:lnTo>
                  <a:lnTo>
                    <a:pt x="22208" y="10030"/>
                  </a:lnTo>
                  <a:lnTo>
                    <a:pt x="30013" y="3801"/>
                  </a:lnTo>
                  <a:lnTo>
                    <a:pt x="51164" y="0"/>
                  </a:lnTo>
                  <a:lnTo>
                    <a:pt x="73043" y="5329"/>
                  </a:lnTo>
                  <a:lnTo>
                    <a:pt x="93295" y="16666"/>
                  </a:lnTo>
                  <a:lnTo>
                    <a:pt x="110095" y="33403"/>
                  </a:lnTo>
                  <a:lnTo>
                    <a:pt x="127117" y="68146"/>
                  </a:lnTo>
                  <a:lnTo>
                    <a:pt x="136871" y="114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90756" y="2368911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4654" y="58617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69699" y="22636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85513" y="2359897"/>
              <a:ext cx="136871" cy="93243"/>
            </a:xfrm>
            <a:custGeom>
              <a:avLst/>
              <a:gdLst/>
              <a:ahLst/>
              <a:cxnLst/>
              <a:rect l="0" t="0" r="0" b="0"/>
              <a:pathLst>
                <a:path w="136871" h="93243">
                  <a:moveTo>
                    <a:pt x="0" y="30072"/>
                  </a:moveTo>
                  <a:lnTo>
                    <a:pt x="14653" y="79623"/>
                  </a:lnTo>
                  <a:lnTo>
                    <a:pt x="16788" y="82993"/>
                  </a:lnTo>
                  <a:lnTo>
                    <a:pt x="18211" y="80561"/>
                  </a:lnTo>
                  <a:lnTo>
                    <a:pt x="27046" y="20625"/>
                  </a:lnTo>
                  <a:lnTo>
                    <a:pt x="32069" y="9736"/>
                  </a:lnTo>
                  <a:lnTo>
                    <a:pt x="40097" y="3646"/>
                  </a:lnTo>
                  <a:lnTo>
                    <a:pt x="61494" y="0"/>
                  </a:lnTo>
                  <a:lnTo>
                    <a:pt x="71412" y="3005"/>
                  </a:lnTo>
                  <a:lnTo>
                    <a:pt x="88670" y="15702"/>
                  </a:lnTo>
                  <a:lnTo>
                    <a:pt x="105951" y="42581"/>
                  </a:lnTo>
                  <a:lnTo>
                    <a:pt x="122271" y="79596"/>
                  </a:lnTo>
                  <a:lnTo>
                    <a:pt x="136870" y="93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75026" y="2179399"/>
              <a:ext cx="10529" cy="273741"/>
            </a:xfrm>
            <a:custGeom>
              <a:avLst/>
              <a:gdLst/>
              <a:ahLst/>
              <a:cxnLst/>
              <a:rect l="0" t="0" r="0" b="0"/>
              <a:pathLst>
                <a:path w="10529" h="27374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72240"/>
                  </a:lnTo>
                  <a:lnTo>
                    <a:pt x="3120" y="230988"/>
                  </a:lnTo>
                  <a:lnTo>
                    <a:pt x="10528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380270" y="2295212"/>
              <a:ext cx="178984" cy="10530"/>
            </a:xfrm>
            <a:custGeom>
              <a:avLst/>
              <a:gdLst/>
              <a:ahLst/>
              <a:cxnLst/>
              <a:rect l="0" t="0" r="0" b="0"/>
              <a:pathLst>
                <a:path w="178984" h="10530">
                  <a:moveTo>
                    <a:pt x="178983" y="0"/>
                  </a:moveTo>
                  <a:lnTo>
                    <a:pt x="136291" y="3119"/>
                  </a:lnTo>
                  <a:lnTo>
                    <a:pt x="74576" y="9553"/>
                  </a:lnTo>
                  <a:lnTo>
                    <a:pt x="21793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94881" y="2334043"/>
              <a:ext cx="112329" cy="129772"/>
            </a:xfrm>
            <a:custGeom>
              <a:avLst/>
              <a:gdLst/>
              <a:ahLst/>
              <a:cxnLst/>
              <a:rect l="0" t="0" r="0" b="0"/>
              <a:pathLst>
                <a:path w="112329" h="129772">
                  <a:moveTo>
                    <a:pt x="6487" y="55926"/>
                  </a:moveTo>
                  <a:lnTo>
                    <a:pt x="43964" y="64259"/>
                  </a:lnTo>
                  <a:lnTo>
                    <a:pt x="78813" y="62684"/>
                  </a:lnTo>
                  <a:lnTo>
                    <a:pt x="89799" y="60431"/>
                  </a:lnTo>
                  <a:lnTo>
                    <a:pt x="98293" y="55420"/>
                  </a:lnTo>
                  <a:lnTo>
                    <a:pt x="110850" y="40493"/>
                  </a:lnTo>
                  <a:lnTo>
                    <a:pt x="112328" y="32769"/>
                  </a:lnTo>
                  <a:lnTo>
                    <a:pt x="110972" y="25280"/>
                  </a:lnTo>
                  <a:lnTo>
                    <a:pt x="107729" y="17948"/>
                  </a:lnTo>
                  <a:lnTo>
                    <a:pt x="94767" y="6681"/>
                  </a:lnTo>
                  <a:lnTo>
                    <a:pt x="86397" y="2039"/>
                  </a:lnTo>
                  <a:lnTo>
                    <a:pt x="67738" y="0"/>
                  </a:lnTo>
                  <a:lnTo>
                    <a:pt x="48917" y="4164"/>
                  </a:lnTo>
                  <a:lnTo>
                    <a:pt x="17771" y="25900"/>
                  </a:lnTo>
                  <a:lnTo>
                    <a:pt x="10500" y="32399"/>
                  </a:lnTo>
                  <a:lnTo>
                    <a:pt x="2421" y="52098"/>
                  </a:lnTo>
                  <a:lnTo>
                    <a:pt x="0" y="75282"/>
                  </a:lnTo>
                  <a:lnTo>
                    <a:pt x="2824" y="97283"/>
                  </a:lnTo>
                  <a:lnTo>
                    <a:pt x="14218" y="115641"/>
                  </a:lnTo>
                  <a:lnTo>
                    <a:pt x="22169" y="123812"/>
                  </a:lnTo>
                  <a:lnTo>
                    <a:pt x="29809" y="128089"/>
                  </a:lnTo>
                  <a:lnTo>
                    <a:pt x="37244" y="129771"/>
                  </a:lnTo>
                  <a:lnTo>
                    <a:pt x="59129" y="129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769823" y="2337326"/>
              <a:ext cx="84230" cy="129048"/>
            </a:xfrm>
            <a:custGeom>
              <a:avLst/>
              <a:gdLst/>
              <a:ahLst/>
              <a:cxnLst/>
              <a:rect l="0" t="0" r="0" b="0"/>
              <a:pathLst>
                <a:path w="84230" h="129048">
                  <a:moveTo>
                    <a:pt x="0" y="52643"/>
                  </a:moveTo>
                  <a:lnTo>
                    <a:pt x="25195" y="106517"/>
                  </a:lnTo>
                  <a:lnTo>
                    <a:pt x="35412" y="129047"/>
                  </a:lnTo>
                  <a:lnTo>
                    <a:pt x="26731" y="86982"/>
                  </a:lnTo>
                  <a:lnTo>
                    <a:pt x="16113" y="42658"/>
                  </a:lnTo>
                  <a:lnTo>
                    <a:pt x="18079" y="21299"/>
                  </a:lnTo>
                  <a:lnTo>
                    <a:pt x="23752" y="14199"/>
                  </a:lnTo>
                  <a:lnTo>
                    <a:pt x="42532" y="6311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937867" y="2335430"/>
              <a:ext cx="85571" cy="149296"/>
            </a:xfrm>
            <a:custGeom>
              <a:avLst/>
              <a:gdLst/>
              <a:ahLst/>
              <a:cxnLst/>
              <a:rect l="0" t="0" r="0" b="0"/>
              <a:pathLst>
                <a:path w="85571" h="149296">
                  <a:moveTo>
                    <a:pt x="413" y="65067"/>
                  </a:moveTo>
                  <a:lnTo>
                    <a:pt x="11591" y="76245"/>
                  </a:lnTo>
                  <a:lnTo>
                    <a:pt x="18394" y="78368"/>
                  </a:lnTo>
                  <a:lnTo>
                    <a:pt x="35310" y="77608"/>
                  </a:lnTo>
                  <a:lnTo>
                    <a:pt x="64565" y="65013"/>
                  </a:lnTo>
                  <a:lnTo>
                    <a:pt x="78837" y="49835"/>
                  </a:lnTo>
                  <a:lnTo>
                    <a:pt x="84281" y="40874"/>
                  </a:lnTo>
                  <a:lnTo>
                    <a:pt x="85570" y="32561"/>
                  </a:lnTo>
                  <a:lnTo>
                    <a:pt x="84091" y="24679"/>
                  </a:lnTo>
                  <a:lnTo>
                    <a:pt x="80765" y="17085"/>
                  </a:lnTo>
                  <a:lnTo>
                    <a:pt x="67710" y="5527"/>
                  </a:lnTo>
                  <a:lnTo>
                    <a:pt x="59315" y="807"/>
                  </a:lnTo>
                  <a:lnTo>
                    <a:pt x="50210" y="0"/>
                  </a:lnTo>
                  <a:lnTo>
                    <a:pt x="30734" y="5343"/>
                  </a:lnTo>
                  <a:lnTo>
                    <a:pt x="13499" y="21755"/>
                  </a:lnTo>
                  <a:lnTo>
                    <a:pt x="5627" y="32683"/>
                  </a:lnTo>
                  <a:lnTo>
                    <a:pt x="0" y="60423"/>
                  </a:lnTo>
                  <a:lnTo>
                    <a:pt x="5920" y="114712"/>
                  </a:lnTo>
                  <a:lnTo>
                    <a:pt x="11104" y="123900"/>
                  </a:lnTo>
                  <a:lnTo>
                    <a:pt x="26221" y="137229"/>
                  </a:lnTo>
                  <a:lnTo>
                    <a:pt x="41518" y="143932"/>
                  </a:lnTo>
                  <a:lnTo>
                    <a:pt x="63583" y="149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108207" y="2326798"/>
              <a:ext cx="124347" cy="170877"/>
            </a:xfrm>
            <a:custGeom>
              <a:avLst/>
              <a:gdLst/>
              <a:ahLst/>
              <a:cxnLst/>
              <a:rect l="0" t="0" r="0" b="0"/>
              <a:pathLst>
                <a:path w="124347" h="170877">
                  <a:moveTo>
                    <a:pt x="93285" y="0"/>
                  </a:moveTo>
                  <a:lnTo>
                    <a:pt x="40580" y="19128"/>
                  </a:lnTo>
                  <a:lnTo>
                    <a:pt x="2492" y="49803"/>
                  </a:lnTo>
                  <a:lnTo>
                    <a:pt x="0" y="57768"/>
                  </a:lnTo>
                  <a:lnTo>
                    <a:pt x="3472" y="75977"/>
                  </a:lnTo>
                  <a:lnTo>
                    <a:pt x="11184" y="83407"/>
                  </a:lnTo>
                  <a:lnTo>
                    <a:pt x="70660" y="107762"/>
                  </a:lnTo>
                  <a:lnTo>
                    <a:pt x="103348" y="124606"/>
                  </a:lnTo>
                  <a:lnTo>
                    <a:pt x="118424" y="140778"/>
                  </a:lnTo>
                  <a:lnTo>
                    <a:pt x="124083" y="150004"/>
                  </a:lnTo>
                  <a:lnTo>
                    <a:pt x="124346" y="157324"/>
                  </a:lnTo>
                  <a:lnTo>
                    <a:pt x="121011" y="163374"/>
                  </a:lnTo>
                  <a:lnTo>
                    <a:pt x="115279" y="168577"/>
                  </a:lnTo>
                  <a:lnTo>
                    <a:pt x="106778" y="170876"/>
                  </a:lnTo>
                  <a:lnTo>
                    <a:pt x="73626" y="168523"/>
                  </a:lnTo>
                  <a:lnTo>
                    <a:pt x="19585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50038" y="2189927"/>
              <a:ext cx="30439" cy="294799"/>
            </a:xfrm>
            <a:custGeom>
              <a:avLst/>
              <a:gdLst/>
              <a:ahLst/>
              <a:cxnLst/>
              <a:rect l="0" t="0" r="0" b="0"/>
              <a:pathLst>
                <a:path w="30439" h="294799">
                  <a:moveTo>
                    <a:pt x="30438" y="0"/>
                  </a:moveTo>
                  <a:lnTo>
                    <a:pt x="19260" y="11178"/>
                  </a:lnTo>
                  <a:lnTo>
                    <a:pt x="13772" y="29145"/>
                  </a:lnTo>
                  <a:lnTo>
                    <a:pt x="4660" y="78807"/>
                  </a:lnTo>
                  <a:lnTo>
                    <a:pt x="0" y="140912"/>
                  </a:lnTo>
                  <a:lnTo>
                    <a:pt x="2199" y="196334"/>
                  </a:lnTo>
                  <a:lnTo>
                    <a:pt x="7963" y="252602"/>
                  </a:lnTo>
                  <a:lnTo>
                    <a:pt x="938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264663" y="2295212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4" y="0"/>
                  </a:lnTo>
                  <a:lnTo>
                    <a:pt x="87251" y="0"/>
                  </a:lnTo>
                  <a:lnTo>
                    <a:pt x="346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717388" y="2347854"/>
              <a:ext cx="126343" cy="131853"/>
            </a:xfrm>
            <a:custGeom>
              <a:avLst/>
              <a:gdLst/>
              <a:ahLst/>
              <a:cxnLst/>
              <a:rect l="0" t="0" r="0" b="0"/>
              <a:pathLst>
                <a:path w="126343" h="131853">
                  <a:moveTo>
                    <a:pt x="0" y="42115"/>
                  </a:moveTo>
                  <a:lnTo>
                    <a:pt x="3120" y="84806"/>
                  </a:lnTo>
                  <a:lnTo>
                    <a:pt x="14655" y="126456"/>
                  </a:lnTo>
                  <a:lnTo>
                    <a:pt x="14450" y="131098"/>
                  </a:lnTo>
                  <a:lnTo>
                    <a:pt x="11973" y="131852"/>
                  </a:lnTo>
                  <a:lnTo>
                    <a:pt x="7983" y="130016"/>
                  </a:lnTo>
                  <a:lnTo>
                    <a:pt x="3548" y="115497"/>
                  </a:lnTo>
                  <a:lnTo>
                    <a:pt x="2747" y="94616"/>
                  </a:lnTo>
                  <a:lnTo>
                    <a:pt x="6290" y="73637"/>
                  </a:lnTo>
                  <a:lnTo>
                    <a:pt x="20452" y="47685"/>
                  </a:lnTo>
                  <a:lnTo>
                    <a:pt x="39465" y="25178"/>
                  </a:lnTo>
                  <a:lnTo>
                    <a:pt x="65506" y="928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83254" y="2383831"/>
              <a:ext cx="223690" cy="143009"/>
            </a:xfrm>
            <a:custGeom>
              <a:avLst/>
              <a:gdLst/>
              <a:ahLst/>
              <a:cxnLst/>
              <a:rect l="0" t="0" r="0" b="0"/>
              <a:pathLst>
                <a:path w="223690" h="143009">
                  <a:moveTo>
                    <a:pt x="118404" y="27195"/>
                  </a:moveTo>
                  <a:lnTo>
                    <a:pt x="112815" y="10427"/>
                  </a:lnTo>
                  <a:lnTo>
                    <a:pt x="106489" y="5488"/>
                  </a:lnTo>
                  <a:lnTo>
                    <a:pt x="86982" y="0"/>
                  </a:lnTo>
                  <a:lnTo>
                    <a:pt x="49692" y="2499"/>
                  </a:lnTo>
                  <a:lnTo>
                    <a:pt x="28984" y="10760"/>
                  </a:lnTo>
                  <a:lnTo>
                    <a:pt x="20186" y="16238"/>
                  </a:lnTo>
                  <a:lnTo>
                    <a:pt x="7291" y="34803"/>
                  </a:lnTo>
                  <a:lnTo>
                    <a:pt x="0" y="57482"/>
                  </a:lnTo>
                  <a:lnTo>
                    <a:pt x="660" y="79260"/>
                  </a:lnTo>
                  <a:lnTo>
                    <a:pt x="7971" y="97518"/>
                  </a:lnTo>
                  <a:lnTo>
                    <a:pt x="13197" y="105662"/>
                  </a:lnTo>
                  <a:lnTo>
                    <a:pt x="21359" y="109922"/>
                  </a:lnTo>
                  <a:lnTo>
                    <a:pt x="42907" y="111536"/>
                  </a:lnTo>
                  <a:lnTo>
                    <a:pt x="61843" y="105234"/>
                  </a:lnTo>
                  <a:lnTo>
                    <a:pt x="78058" y="93464"/>
                  </a:lnTo>
                  <a:lnTo>
                    <a:pt x="99171" y="67107"/>
                  </a:lnTo>
                  <a:lnTo>
                    <a:pt x="109075" y="47273"/>
                  </a:lnTo>
                  <a:lnTo>
                    <a:pt x="113355" y="44090"/>
                  </a:lnTo>
                  <a:lnTo>
                    <a:pt x="117377" y="45477"/>
                  </a:lnTo>
                  <a:lnTo>
                    <a:pt x="157564" y="105440"/>
                  </a:lnTo>
                  <a:lnTo>
                    <a:pt x="183820" y="128237"/>
                  </a:lnTo>
                  <a:lnTo>
                    <a:pt x="200509" y="136443"/>
                  </a:lnTo>
                  <a:lnTo>
                    <a:pt x="223689" y="143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149057" y="2263626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3"/>
                  </a:lnTo>
                  <a:lnTo>
                    <a:pt x="18645" y="230254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75357" y="2368911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0"/>
                  </a:moveTo>
                  <a:lnTo>
                    <a:pt x="104708" y="3120"/>
                  </a:lnTo>
                  <a:lnTo>
                    <a:pt x="5187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293410" y="2365708"/>
              <a:ext cx="148594" cy="171660"/>
            </a:xfrm>
            <a:custGeom>
              <a:avLst/>
              <a:gdLst/>
              <a:ahLst/>
              <a:cxnLst/>
              <a:rect l="0" t="0" r="0" b="0"/>
              <a:pathLst>
                <a:path w="148594" h="171660">
                  <a:moveTo>
                    <a:pt x="3046" y="87431"/>
                  </a:moveTo>
                  <a:lnTo>
                    <a:pt x="61663" y="87431"/>
                  </a:lnTo>
                  <a:lnTo>
                    <a:pt x="114667" y="77856"/>
                  </a:lnTo>
                  <a:lnTo>
                    <a:pt x="138053" y="67188"/>
                  </a:lnTo>
                  <a:lnTo>
                    <a:pt x="144523" y="59898"/>
                  </a:lnTo>
                  <a:lnTo>
                    <a:pt x="147667" y="51528"/>
                  </a:lnTo>
                  <a:lnTo>
                    <a:pt x="148593" y="42439"/>
                  </a:lnTo>
                  <a:lnTo>
                    <a:pt x="143383" y="26101"/>
                  </a:lnTo>
                  <a:lnTo>
                    <a:pt x="138718" y="18468"/>
                  </a:lnTo>
                  <a:lnTo>
                    <a:pt x="124176" y="6868"/>
                  </a:lnTo>
                  <a:lnTo>
                    <a:pt x="115385" y="2137"/>
                  </a:lnTo>
                  <a:lnTo>
                    <a:pt x="93138" y="0"/>
                  </a:lnTo>
                  <a:lnTo>
                    <a:pt x="68823" y="4119"/>
                  </a:lnTo>
                  <a:lnTo>
                    <a:pt x="46318" y="13749"/>
                  </a:lnTo>
                  <a:lnTo>
                    <a:pt x="19507" y="37914"/>
                  </a:lnTo>
                  <a:lnTo>
                    <a:pt x="2334" y="67300"/>
                  </a:lnTo>
                  <a:lnTo>
                    <a:pt x="0" y="87843"/>
                  </a:lnTo>
                  <a:lnTo>
                    <a:pt x="4032" y="108671"/>
                  </a:lnTo>
                  <a:lnTo>
                    <a:pt x="13623" y="129627"/>
                  </a:lnTo>
                  <a:lnTo>
                    <a:pt x="37765" y="155566"/>
                  </a:lnTo>
                  <a:lnTo>
                    <a:pt x="53961" y="164507"/>
                  </a:lnTo>
                  <a:lnTo>
                    <a:pt x="76745" y="171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738446" y="2590010"/>
              <a:ext cx="694882" cy="52644"/>
            </a:xfrm>
            <a:custGeom>
              <a:avLst/>
              <a:gdLst/>
              <a:ahLst/>
              <a:cxnLst/>
              <a:rect l="0" t="0" r="0" b="0"/>
              <a:pathLst>
                <a:path w="694882" h="52644">
                  <a:moveTo>
                    <a:pt x="694881" y="52643"/>
                  </a:moveTo>
                  <a:lnTo>
                    <a:pt x="636263" y="47053"/>
                  </a:lnTo>
                  <a:lnTo>
                    <a:pt x="582089" y="43090"/>
                  </a:lnTo>
                  <a:lnTo>
                    <a:pt x="526328" y="42307"/>
                  </a:lnTo>
                  <a:lnTo>
                    <a:pt x="470253" y="36563"/>
                  </a:lnTo>
                  <a:lnTo>
                    <a:pt x="415286" y="31399"/>
                  </a:lnTo>
                  <a:lnTo>
                    <a:pt x="352994" y="22650"/>
                  </a:lnTo>
                  <a:lnTo>
                    <a:pt x="296848" y="21371"/>
                  </a:lnTo>
                  <a:lnTo>
                    <a:pt x="247702" y="19980"/>
                  </a:lnTo>
                  <a:lnTo>
                    <a:pt x="197265" y="13849"/>
                  </a:lnTo>
                  <a:lnTo>
                    <a:pt x="137708" y="11184"/>
                  </a:lnTo>
                  <a:lnTo>
                    <a:pt x="86473" y="5069"/>
                  </a:lnTo>
                  <a:lnTo>
                    <a:pt x="26667" y="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180228" y="2558425"/>
              <a:ext cx="1147607" cy="63171"/>
            </a:xfrm>
            <a:custGeom>
              <a:avLst/>
              <a:gdLst/>
              <a:ahLst/>
              <a:cxnLst/>
              <a:rect l="0" t="0" r="0" b="0"/>
              <a:pathLst>
                <a:path w="1147607" h="63171">
                  <a:moveTo>
                    <a:pt x="1147606" y="63170"/>
                  </a:moveTo>
                  <a:lnTo>
                    <a:pt x="1088989" y="63170"/>
                  </a:lnTo>
                  <a:lnTo>
                    <a:pt x="1035985" y="62001"/>
                  </a:lnTo>
                  <a:lnTo>
                    <a:pt x="974113" y="54105"/>
                  </a:lnTo>
                  <a:lnTo>
                    <a:pt x="910781" y="52931"/>
                  </a:lnTo>
                  <a:lnTo>
                    <a:pt x="860496" y="51558"/>
                  </a:lnTo>
                  <a:lnTo>
                    <a:pt x="800991" y="44326"/>
                  </a:lnTo>
                  <a:lnTo>
                    <a:pt x="744177" y="42550"/>
                  </a:lnTo>
                  <a:lnTo>
                    <a:pt x="682178" y="33838"/>
                  </a:lnTo>
                  <a:lnTo>
                    <a:pt x="627771" y="32030"/>
                  </a:lnTo>
                  <a:lnTo>
                    <a:pt x="564728" y="31673"/>
                  </a:lnTo>
                  <a:lnTo>
                    <a:pt x="509121" y="28483"/>
                  </a:lnTo>
                  <a:lnTo>
                    <a:pt x="458406" y="22523"/>
                  </a:lnTo>
                  <a:lnTo>
                    <a:pt x="394922" y="21346"/>
                  </a:lnTo>
                  <a:lnTo>
                    <a:pt x="344611" y="21142"/>
                  </a:lnTo>
                  <a:lnTo>
                    <a:pt x="285097" y="21073"/>
                  </a:lnTo>
                  <a:lnTo>
                    <a:pt x="222691" y="21060"/>
                  </a:lnTo>
                  <a:lnTo>
                    <a:pt x="162445" y="19887"/>
                  </a:lnTo>
                  <a:lnTo>
                    <a:pt x="105484" y="12723"/>
                  </a:lnTo>
                  <a:lnTo>
                    <a:pt x="49172" y="53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721283" y="2253098"/>
              <a:ext cx="206883" cy="410612"/>
            </a:xfrm>
            <a:custGeom>
              <a:avLst/>
              <a:gdLst/>
              <a:ahLst/>
              <a:cxnLst/>
              <a:rect l="0" t="0" r="0" b="0"/>
              <a:pathLst>
                <a:path w="206883" h="410612">
                  <a:moveTo>
                    <a:pt x="206882" y="0"/>
                  </a:moveTo>
                  <a:lnTo>
                    <a:pt x="144625" y="19128"/>
                  </a:lnTo>
                  <a:lnTo>
                    <a:pt x="90071" y="57769"/>
                  </a:lnTo>
                  <a:lnTo>
                    <a:pt x="43885" y="105960"/>
                  </a:lnTo>
                  <a:lnTo>
                    <a:pt x="15431" y="161136"/>
                  </a:lnTo>
                  <a:lnTo>
                    <a:pt x="4810" y="188599"/>
                  </a:lnTo>
                  <a:lnTo>
                    <a:pt x="0" y="234606"/>
                  </a:lnTo>
                  <a:lnTo>
                    <a:pt x="11298" y="293804"/>
                  </a:lnTo>
                  <a:lnTo>
                    <a:pt x="25745" y="335546"/>
                  </a:lnTo>
                  <a:lnTo>
                    <a:pt x="37080" y="352292"/>
                  </a:lnTo>
                  <a:lnTo>
                    <a:pt x="53036" y="364415"/>
                  </a:lnTo>
                  <a:lnTo>
                    <a:pt x="115604" y="397529"/>
                  </a:lnTo>
                  <a:lnTo>
                    <a:pt x="16476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001182" y="2345082"/>
              <a:ext cx="111679" cy="102029"/>
            </a:xfrm>
            <a:custGeom>
              <a:avLst/>
              <a:gdLst/>
              <a:ahLst/>
              <a:cxnLst/>
              <a:rect l="0" t="0" r="0" b="0"/>
              <a:pathLst>
                <a:path w="111679" h="102029">
                  <a:moveTo>
                    <a:pt x="84912" y="13301"/>
                  </a:moveTo>
                  <a:lnTo>
                    <a:pt x="73733" y="2123"/>
                  </a:lnTo>
                  <a:lnTo>
                    <a:pt x="66931" y="0"/>
                  </a:lnTo>
                  <a:lnTo>
                    <a:pt x="50015" y="760"/>
                  </a:lnTo>
                  <a:lnTo>
                    <a:pt x="33916" y="8117"/>
                  </a:lnTo>
                  <a:lnTo>
                    <a:pt x="4519" y="31904"/>
                  </a:lnTo>
                  <a:lnTo>
                    <a:pt x="901" y="39741"/>
                  </a:lnTo>
                  <a:lnTo>
                    <a:pt x="0" y="57807"/>
                  </a:lnTo>
                  <a:lnTo>
                    <a:pt x="11660" y="87709"/>
                  </a:lnTo>
                  <a:lnTo>
                    <a:pt x="19699" y="94492"/>
                  </a:lnTo>
                  <a:lnTo>
                    <a:pt x="41111" y="102028"/>
                  </a:lnTo>
                  <a:lnTo>
                    <a:pt x="73884" y="100682"/>
                  </a:lnTo>
                  <a:lnTo>
                    <a:pt x="92099" y="92691"/>
                  </a:lnTo>
                  <a:lnTo>
                    <a:pt x="100232" y="87285"/>
                  </a:lnTo>
                  <a:lnTo>
                    <a:pt x="105654" y="79001"/>
                  </a:lnTo>
                  <a:lnTo>
                    <a:pt x="111678" y="57319"/>
                  </a:lnTo>
                  <a:lnTo>
                    <a:pt x="110945" y="47326"/>
                  </a:lnTo>
                  <a:lnTo>
                    <a:pt x="103891" y="29983"/>
                  </a:lnTo>
                  <a:lnTo>
                    <a:pt x="98735" y="24422"/>
                  </a:lnTo>
                  <a:lnTo>
                    <a:pt x="74384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082512" y="2368911"/>
              <a:ext cx="182567" cy="294799"/>
            </a:xfrm>
            <a:custGeom>
              <a:avLst/>
              <a:gdLst/>
              <a:ahLst/>
              <a:cxnLst/>
              <a:rect l="0" t="0" r="0" b="0"/>
              <a:pathLst>
                <a:path w="182567" h="294799">
                  <a:moveTo>
                    <a:pt x="182566" y="0"/>
                  </a:moveTo>
                  <a:lnTo>
                    <a:pt x="165756" y="19151"/>
                  </a:lnTo>
                  <a:lnTo>
                    <a:pt x="126171" y="76671"/>
                  </a:lnTo>
                  <a:lnTo>
                    <a:pt x="84279" y="137132"/>
                  </a:lnTo>
                  <a:lnTo>
                    <a:pt x="43354" y="200065"/>
                  </a:lnTo>
                  <a:lnTo>
                    <a:pt x="10794" y="255979"/>
                  </a:lnTo>
                  <a:lnTo>
                    <a:pt x="0" y="281737"/>
                  </a:lnTo>
                  <a:lnTo>
                    <a:pt x="24" y="286091"/>
                  </a:lnTo>
                  <a:lnTo>
                    <a:pt x="358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180524" y="2584421"/>
              <a:ext cx="100922" cy="103441"/>
            </a:xfrm>
            <a:custGeom>
              <a:avLst/>
              <a:gdLst/>
              <a:ahLst/>
              <a:cxnLst/>
              <a:rect l="0" t="0" r="0" b="0"/>
              <a:pathLst>
                <a:path w="100922" h="103441">
                  <a:moveTo>
                    <a:pt x="74026" y="5589"/>
                  </a:moveTo>
                  <a:lnTo>
                    <a:pt x="57258" y="0"/>
                  </a:lnTo>
                  <a:lnTo>
                    <a:pt x="39667" y="375"/>
                  </a:lnTo>
                  <a:lnTo>
                    <a:pt x="30063" y="2113"/>
                  </a:lnTo>
                  <a:lnTo>
                    <a:pt x="13152" y="16522"/>
                  </a:lnTo>
                  <a:lnTo>
                    <a:pt x="5368" y="26916"/>
                  </a:lnTo>
                  <a:lnTo>
                    <a:pt x="1348" y="37355"/>
                  </a:lnTo>
                  <a:lnTo>
                    <a:pt x="0" y="58312"/>
                  </a:lnTo>
                  <a:lnTo>
                    <a:pt x="6421" y="76204"/>
                  </a:lnTo>
                  <a:lnTo>
                    <a:pt x="11408" y="84251"/>
                  </a:lnTo>
                  <a:lnTo>
                    <a:pt x="26309" y="96312"/>
                  </a:lnTo>
                  <a:lnTo>
                    <a:pt x="35195" y="101166"/>
                  </a:lnTo>
                  <a:lnTo>
                    <a:pt x="54428" y="103440"/>
                  </a:lnTo>
                  <a:lnTo>
                    <a:pt x="73504" y="99381"/>
                  </a:lnTo>
                  <a:lnTo>
                    <a:pt x="89782" y="89778"/>
                  </a:lnTo>
                  <a:lnTo>
                    <a:pt x="95058" y="81602"/>
                  </a:lnTo>
                  <a:lnTo>
                    <a:pt x="100921" y="60040"/>
                  </a:lnTo>
                  <a:lnTo>
                    <a:pt x="100145" y="50078"/>
                  </a:lnTo>
                  <a:lnTo>
                    <a:pt x="84554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380892" y="2337326"/>
              <a:ext cx="145323" cy="473783"/>
            </a:xfrm>
            <a:custGeom>
              <a:avLst/>
              <a:gdLst/>
              <a:ahLst/>
              <a:cxnLst/>
              <a:rect l="0" t="0" r="0" b="0"/>
              <a:pathLst>
                <a:path w="145323" h="473783">
                  <a:moveTo>
                    <a:pt x="0" y="0"/>
                  </a:moveTo>
                  <a:lnTo>
                    <a:pt x="24047" y="17981"/>
                  </a:lnTo>
                  <a:lnTo>
                    <a:pt x="73669" y="76331"/>
                  </a:lnTo>
                  <a:lnTo>
                    <a:pt x="116026" y="135094"/>
                  </a:lnTo>
                  <a:lnTo>
                    <a:pt x="137064" y="177158"/>
                  </a:lnTo>
                  <a:lnTo>
                    <a:pt x="144337" y="226146"/>
                  </a:lnTo>
                  <a:lnTo>
                    <a:pt x="145322" y="276536"/>
                  </a:lnTo>
                  <a:lnTo>
                    <a:pt x="132647" y="336078"/>
                  </a:lnTo>
                  <a:lnTo>
                    <a:pt x="101219" y="398587"/>
                  </a:lnTo>
                  <a:lnTo>
                    <a:pt x="79384" y="430055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667647" y="3379647"/>
            <a:ext cx="3048913" cy="589597"/>
            <a:chOff x="667647" y="3379647"/>
            <a:chExt cx="3048913" cy="589597"/>
          </a:xfrm>
        </p:grpSpPr>
        <p:sp>
          <p:nvSpPr>
            <p:cNvPr id="146" name="Freeform 145"/>
            <p:cNvSpPr/>
            <p:nvPr/>
          </p:nvSpPr>
          <p:spPr>
            <a:xfrm>
              <a:off x="667647" y="3413692"/>
              <a:ext cx="314796" cy="331087"/>
            </a:xfrm>
            <a:custGeom>
              <a:avLst/>
              <a:gdLst/>
              <a:ahLst/>
              <a:cxnLst/>
              <a:rect l="0" t="0" r="0" b="0"/>
              <a:pathLst>
                <a:path w="314796" h="331087">
                  <a:moveTo>
                    <a:pt x="227275" y="39655"/>
                  </a:moveTo>
                  <a:lnTo>
                    <a:pt x="203228" y="30079"/>
                  </a:lnTo>
                  <a:lnTo>
                    <a:pt x="162093" y="5841"/>
                  </a:lnTo>
                  <a:lnTo>
                    <a:pt x="126333" y="0"/>
                  </a:lnTo>
                  <a:lnTo>
                    <a:pt x="80734" y="6432"/>
                  </a:lnTo>
                  <a:lnTo>
                    <a:pt x="49714" y="16813"/>
                  </a:lnTo>
                  <a:lnTo>
                    <a:pt x="32936" y="27943"/>
                  </a:lnTo>
                  <a:lnTo>
                    <a:pt x="10336" y="58541"/>
                  </a:lnTo>
                  <a:lnTo>
                    <a:pt x="0" y="97244"/>
                  </a:lnTo>
                  <a:lnTo>
                    <a:pt x="2527" y="132757"/>
                  </a:lnTo>
                  <a:lnTo>
                    <a:pt x="13913" y="151614"/>
                  </a:lnTo>
                  <a:lnTo>
                    <a:pt x="21863" y="159918"/>
                  </a:lnTo>
                  <a:lnTo>
                    <a:pt x="31842" y="164284"/>
                  </a:lnTo>
                  <a:lnTo>
                    <a:pt x="55408" y="166015"/>
                  </a:lnTo>
                  <a:lnTo>
                    <a:pt x="109834" y="158765"/>
                  </a:lnTo>
                  <a:lnTo>
                    <a:pt x="172578" y="156119"/>
                  </a:lnTo>
                  <a:lnTo>
                    <a:pt x="199456" y="158098"/>
                  </a:lnTo>
                  <a:lnTo>
                    <a:pt x="258175" y="184175"/>
                  </a:lnTo>
                  <a:lnTo>
                    <a:pt x="296912" y="215675"/>
                  </a:lnTo>
                  <a:lnTo>
                    <a:pt x="312769" y="241937"/>
                  </a:lnTo>
                  <a:lnTo>
                    <a:pt x="314795" y="261749"/>
                  </a:lnTo>
                  <a:lnTo>
                    <a:pt x="313698" y="271946"/>
                  </a:lnTo>
                  <a:lnTo>
                    <a:pt x="303120" y="292634"/>
                  </a:lnTo>
                  <a:lnTo>
                    <a:pt x="295386" y="303064"/>
                  </a:lnTo>
                  <a:lnTo>
                    <a:pt x="274314" y="317773"/>
                  </a:lnTo>
                  <a:lnTo>
                    <a:pt x="248181" y="327040"/>
                  </a:lnTo>
                  <a:lnTo>
                    <a:pt x="202924" y="331086"/>
                  </a:lnTo>
                  <a:lnTo>
                    <a:pt x="144000" y="319509"/>
                  </a:lnTo>
                  <a:lnTo>
                    <a:pt x="87410" y="302748"/>
                  </a:lnTo>
                  <a:lnTo>
                    <a:pt x="48290" y="292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052849" y="3611274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3120" y="42692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042321" y="3505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154009" y="3605979"/>
              <a:ext cx="193639" cy="131638"/>
            </a:xfrm>
            <a:custGeom>
              <a:avLst/>
              <a:gdLst/>
              <a:ahLst/>
              <a:cxnLst/>
              <a:rect l="0" t="0" r="0" b="0"/>
              <a:pathLst>
                <a:path w="193639" h="131638">
                  <a:moveTo>
                    <a:pt x="14654" y="68466"/>
                  </a:moveTo>
                  <a:lnTo>
                    <a:pt x="14654" y="90823"/>
                  </a:lnTo>
                  <a:lnTo>
                    <a:pt x="13484" y="92730"/>
                  </a:lnTo>
                  <a:lnTo>
                    <a:pt x="9065" y="82369"/>
                  </a:lnTo>
                  <a:lnTo>
                    <a:pt x="0" y="50229"/>
                  </a:lnTo>
                  <a:lnTo>
                    <a:pt x="2682" y="27605"/>
                  </a:lnTo>
                  <a:lnTo>
                    <a:pt x="6672" y="16659"/>
                  </a:lnTo>
                  <a:lnTo>
                    <a:pt x="12842" y="10532"/>
                  </a:lnTo>
                  <a:lnTo>
                    <a:pt x="20465" y="7616"/>
                  </a:lnTo>
                  <a:lnTo>
                    <a:pt x="29056" y="6843"/>
                  </a:lnTo>
                  <a:lnTo>
                    <a:pt x="44842" y="12222"/>
                  </a:lnTo>
                  <a:lnTo>
                    <a:pt x="52326" y="16932"/>
                  </a:lnTo>
                  <a:lnTo>
                    <a:pt x="63763" y="31524"/>
                  </a:lnTo>
                  <a:lnTo>
                    <a:pt x="68450" y="40329"/>
                  </a:lnTo>
                  <a:lnTo>
                    <a:pt x="72745" y="42688"/>
                  </a:lnTo>
                  <a:lnTo>
                    <a:pt x="76778" y="40753"/>
                  </a:lnTo>
                  <a:lnTo>
                    <a:pt x="84378" y="29243"/>
                  </a:lnTo>
                  <a:lnTo>
                    <a:pt x="91656" y="12429"/>
                  </a:lnTo>
                  <a:lnTo>
                    <a:pt x="98744" y="6541"/>
                  </a:lnTo>
                  <a:lnTo>
                    <a:pt x="119098" y="0"/>
                  </a:lnTo>
                  <a:lnTo>
                    <a:pt x="128737" y="595"/>
                  </a:lnTo>
                  <a:lnTo>
                    <a:pt x="145686" y="7496"/>
                  </a:lnTo>
                  <a:lnTo>
                    <a:pt x="168382" y="24535"/>
                  </a:lnTo>
                  <a:lnTo>
                    <a:pt x="179684" y="43872"/>
                  </a:lnTo>
                  <a:lnTo>
                    <a:pt x="189503" y="81066"/>
                  </a:lnTo>
                  <a:lnTo>
                    <a:pt x="193638" y="131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421347" y="3585080"/>
              <a:ext cx="110998" cy="354627"/>
            </a:xfrm>
            <a:custGeom>
              <a:avLst/>
              <a:gdLst/>
              <a:ahLst/>
              <a:cxnLst/>
              <a:rect l="0" t="0" r="0" b="0"/>
              <a:pathLst>
                <a:path w="110998" h="354627">
                  <a:moveTo>
                    <a:pt x="0" y="89365"/>
                  </a:moveTo>
                  <a:lnTo>
                    <a:pt x="0" y="111722"/>
                  </a:lnTo>
                  <a:lnTo>
                    <a:pt x="19786" y="166356"/>
                  </a:lnTo>
                  <a:lnTo>
                    <a:pt x="34844" y="225456"/>
                  </a:lnTo>
                  <a:lnTo>
                    <a:pt x="47913" y="285050"/>
                  </a:lnTo>
                  <a:lnTo>
                    <a:pt x="54827" y="338762"/>
                  </a:lnTo>
                  <a:lnTo>
                    <a:pt x="58293" y="354626"/>
                  </a:lnTo>
                  <a:lnTo>
                    <a:pt x="57579" y="353943"/>
                  </a:lnTo>
                  <a:lnTo>
                    <a:pt x="38277" y="293194"/>
                  </a:lnTo>
                  <a:lnTo>
                    <a:pt x="31737" y="239635"/>
                  </a:lnTo>
                  <a:lnTo>
                    <a:pt x="20393" y="183996"/>
                  </a:lnTo>
                  <a:lnTo>
                    <a:pt x="6888" y="127945"/>
                  </a:lnTo>
                  <a:lnTo>
                    <a:pt x="1360" y="71813"/>
                  </a:lnTo>
                  <a:lnTo>
                    <a:pt x="2743" y="32042"/>
                  </a:lnTo>
                  <a:lnTo>
                    <a:pt x="11357" y="12805"/>
                  </a:lnTo>
                  <a:lnTo>
                    <a:pt x="19270" y="6740"/>
                  </a:lnTo>
                  <a:lnTo>
                    <a:pt x="40540" y="0"/>
                  </a:lnTo>
                  <a:lnTo>
                    <a:pt x="62471" y="3244"/>
                  </a:lnTo>
                  <a:lnTo>
                    <a:pt x="91429" y="18224"/>
                  </a:lnTo>
                  <a:lnTo>
                    <a:pt x="99557" y="24391"/>
                  </a:lnTo>
                  <a:lnTo>
                    <a:pt x="108588" y="43720"/>
                  </a:lnTo>
                  <a:lnTo>
                    <a:pt x="110997" y="55426"/>
                  </a:lnTo>
                  <a:lnTo>
                    <a:pt x="109093" y="64399"/>
                  </a:lnTo>
                  <a:lnTo>
                    <a:pt x="104314" y="71551"/>
                  </a:lnTo>
                  <a:lnTo>
                    <a:pt x="89645" y="82618"/>
                  </a:lnTo>
                  <a:lnTo>
                    <a:pt x="61656" y="94255"/>
                  </a:lnTo>
                  <a:lnTo>
                    <a:pt x="21057" y="99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584213" y="3390176"/>
              <a:ext cx="195851" cy="347441"/>
            </a:xfrm>
            <a:custGeom>
              <a:avLst/>
              <a:gdLst/>
              <a:ahLst/>
              <a:cxnLst/>
              <a:rect l="0" t="0" r="0" b="0"/>
              <a:pathLst>
                <a:path w="195851" h="347441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4168"/>
                  </a:lnTo>
                  <a:lnTo>
                    <a:pt x="13787" y="156078"/>
                  </a:lnTo>
                  <a:lnTo>
                    <a:pt x="15658" y="213714"/>
                  </a:lnTo>
                  <a:lnTo>
                    <a:pt x="22093" y="268989"/>
                  </a:lnTo>
                  <a:lnTo>
                    <a:pt x="19553" y="292686"/>
                  </a:lnTo>
                  <a:lnTo>
                    <a:pt x="21918" y="299239"/>
                  </a:lnTo>
                  <a:lnTo>
                    <a:pt x="27003" y="302438"/>
                  </a:lnTo>
                  <a:lnTo>
                    <a:pt x="33904" y="303400"/>
                  </a:lnTo>
                  <a:lnTo>
                    <a:pt x="47809" y="298231"/>
                  </a:lnTo>
                  <a:lnTo>
                    <a:pt x="101280" y="265709"/>
                  </a:lnTo>
                  <a:lnTo>
                    <a:pt x="163599" y="239255"/>
                  </a:lnTo>
                  <a:lnTo>
                    <a:pt x="182271" y="225658"/>
                  </a:lnTo>
                  <a:lnTo>
                    <a:pt x="194469" y="207917"/>
                  </a:lnTo>
                  <a:lnTo>
                    <a:pt x="195850" y="198273"/>
                  </a:lnTo>
                  <a:lnTo>
                    <a:pt x="191145" y="178198"/>
                  </a:lnTo>
                  <a:lnTo>
                    <a:pt x="175343" y="152755"/>
                  </a:lnTo>
                  <a:lnTo>
                    <a:pt x="167891" y="148630"/>
                  </a:lnTo>
                  <a:lnTo>
                    <a:pt x="150253" y="147166"/>
                  </a:lnTo>
                  <a:lnTo>
                    <a:pt x="133836" y="153534"/>
                  </a:lnTo>
                  <a:lnTo>
                    <a:pt x="118740" y="165334"/>
                  </a:lnTo>
                  <a:lnTo>
                    <a:pt x="98257" y="191707"/>
                  </a:lnTo>
                  <a:lnTo>
                    <a:pt x="85429" y="222918"/>
                  </a:lnTo>
                  <a:lnTo>
                    <a:pt x="82278" y="261282"/>
                  </a:lnTo>
                  <a:lnTo>
                    <a:pt x="94183" y="324511"/>
                  </a:lnTo>
                  <a:lnTo>
                    <a:pt x="100917" y="332154"/>
                  </a:lnTo>
                  <a:lnTo>
                    <a:pt x="120877" y="340647"/>
                  </a:lnTo>
                  <a:lnTo>
                    <a:pt x="176071" y="346546"/>
                  </a:lnTo>
                  <a:lnTo>
                    <a:pt x="19510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210984" y="3453347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8211" y="171672"/>
                  </a:lnTo>
                  <a:lnTo>
                    <a:pt x="23333" y="209573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074114" y="3390176"/>
              <a:ext cx="305327" cy="73700"/>
            </a:xfrm>
            <a:custGeom>
              <a:avLst/>
              <a:gdLst/>
              <a:ahLst/>
              <a:cxnLst/>
              <a:rect l="0" t="0" r="0" b="0"/>
              <a:pathLst>
                <a:path w="305327" h="73700">
                  <a:moveTo>
                    <a:pt x="305326" y="0"/>
                  </a:moveTo>
                  <a:lnTo>
                    <a:pt x="252298" y="14654"/>
                  </a:lnTo>
                  <a:lnTo>
                    <a:pt x="202088" y="28197"/>
                  </a:lnTo>
                  <a:lnTo>
                    <a:pt x="143990" y="42138"/>
                  </a:lnTo>
                  <a:lnTo>
                    <a:pt x="93746" y="52649"/>
                  </a:lnTo>
                  <a:lnTo>
                    <a:pt x="35545" y="6668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137285" y="3642860"/>
              <a:ext cx="231627" cy="63172"/>
            </a:xfrm>
            <a:custGeom>
              <a:avLst/>
              <a:gdLst/>
              <a:ahLst/>
              <a:cxnLst/>
              <a:rect l="0" t="0" r="0" b="0"/>
              <a:pathLst>
                <a:path w="231627" h="63172">
                  <a:moveTo>
                    <a:pt x="231626" y="0"/>
                  </a:moveTo>
                  <a:lnTo>
                    <a:pt x="177752" y="17958"/>
                  </a:lnTo>
                  <a:lnTo>
                    <a:pt x="114535" y="37471"/>
                  </a:lnTo>
                  <a:lnTo>
                    <a:pt x="54091" y="4709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416933" y="3564768"/>
              <a:ext cx="141492" cy="120207"/>
            </a:xfrm>
            <a:custGeom>
              <a:avLst/>
              <a:gdLst/>
              <a:ahLst/>
              <a:cxnLst/>
              <a:rect l="0" t="0" r="0" b="0"/>
              <a:pathLst>
                <a:path w="141492" h="120207">
                  <a:moveTo>
                    <a:pt x="4621" y="46506"/>
                  </a:moveTo>
                  <a:lnTo>
                    <a:pt x="12954" y="83984"/>
                  </a:lnTo>
                  <a:lnTo>
                    <a:pt x="13004" y="100598"/>
                  </a:lnTo>
                  <a:lnTo>
                    <a:pt x="11379" y="100115"/>
                  </a:lnTo>
                  <a:lnTo>
                    <a:pt x="367" y="74123"/>
                  </a:lnTo>
                  <a:lnTo>
                    <a:pt x="0" y="55271"/>
                  </a:lnTo>
                  <a:lnTo>
                    <a:pt x="4907" y="35194"/>
                  </a:lnTo>
                  <a:lnTo>
                    <a:pt x="14887" y="14572"/>
                  </a:lnTo>
                  <a:lnTo>
                    <a:pt x="23163" y="7670"/>
                  </a:lnTo>
                  <a:lnTo>
                    <a:pt x="44837" y="0"/>
                  </a:lnTo>
                  <a:lnTo>
                    <a:pt x="66948" y="2830"/>
                  </a:lnTo>
                  <a:lnTo>
                    <a:pt x="96008" y="17578"/>
                  </a:lnTo>
                  <a:lnTo>
                    <a:pt x="110748" y="31309"/>
                  </a:lnTo>
                  <a:lnTo>
                    <a:pt x="133659" y="78863"/>
                  </a:lnTo>
                  <a:lnTo>
                    <a:pt x="141491" y="1202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636587" y="3379647"/>
              <a:ext cx="27123" cy="305328"/>
            </a:xfrm>
            <a:custGeom>
              <a:avLst/>
              <a:gdLst/>
              <a:ahLst/>
              <a:cxnLst/>
              <a:rect l="0" t="0" r="0" b="0"/>
              <a:pathLst>
                <a:path w="27123" h="30532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38120"/>
                  </a:lnTo>
                  <a:lnTo>
                    <a:pt x="5930" y="186764"/>
                  </a:lnTo>
                  <a:lnTo>
                    <a:pt x="11628" y="245122"/>
                  </a:lnTo>
                  <a:lnTo>
                    <a:pt x="2712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558424" y="3516518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41507" y="8333"/>
                  </a:lnTo>
                  <a:lnTo>
                    <a:pt x="84839" y="18645"/>
                  </a:lnTo>
                  <a:lnTo>
                    <a:pt x="23450" y="375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765945" y="3529812"/>
              <a:ext cx="140391" cy="176220"/>
            </a:xfrm>
            <a:custGeom>
              <a:avLst/>
              <a:gdLst/>
              <a:ahLst/>
              <a:cxnLst/>
              <a:rect l="0" t="0" r="0" b="0"/>
              <a:pathLst>
                <a:path w="140391" h="176220">
                  <a:moveTo>
                    <a:pt x="24106" y="81462"/>
                  </a:moveTo>
                  <a:lnTo>
                    <a:pt x="82723" y="75873"/>
                  </a:lnTo>
                  <a:lnTo>
                    <a:pt x="117513" y="66808"/>
                  </a:lnTo>
                  <a:lnTo>
                    <a:pt x="126152" y="61164"/>
                  </a:lnTo>
                  <a:lnTo>
                    <a:pt x="138870" y="45535"/>
                  </a:lnTo>
                  <a:lnTo>
                    <a:pt x="140390" y="37624"/>
                  </a:lnTo>
                  <a:lnTo>
                    <a:pt x="139063" y="30009"/>
                  </a:lnTo>
                  <a:lnTo>
                    <a:pt x="135839" y="22594"/>
                  </a:lnTo>
                  <a:lnTo>
                    <a:pt x="122898" y="11235"/>
                  </a:lnTo>
                  <a:lnTo>
                    <a:pt x="104279" y="3457"/>
                  </a:lnTo>
                  <a:lnTo>
                    <a:pt x="80405" y="0"/>
                  </a:lnTo>
                  <a:lnTo>
                    <a:pt x="57317" y="4702"/>
                  </a:lnTo>
                  <a:lnTo>
                    <a:pt x="36527" y="15761"/>
                  </a:lnTo>
                  <a:lnTo>
                    <a:pt x="19488" y="32375"/>
                  </a:lnTo>
                  <a:lnTo>
                    <a:pt x="2331" y="61459"/>
                  </a:lnTo>
                  <a:lnTo>
                    <a:pt x="0" y="85050"/>
                  </a:lnTo>
                  <a:lnTo>
                    <a:pt x="4034" y="108793"/>
                  </a:lnTo>
                  <a:lnTo>
                    <a:pt x="13626" y="127145"/>
                  </a:lnTo>
                  <a:lnTo>
                    <a:pt x="37768" y="150630"/>
                  </a:lnTo>
                  <a:lnTo>
                    <a:pt x="75028" y="169951"/>
                  </a:lnTo>
                  <a:lnTo>
                    <a:pt x="97806" y="176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000621" y="3537575"/>
              <a:ext cx="105286" cy="151274"/>
            </a:xfrm>
            <a:custGeom>
              <a:avLst/>
              <a:gdLst/>
              <a:ahLst/>
              <a:cxnLst/>
              <a:rect l="0" t="0" r="0" b="0"/>
              <a:pathLst>
                <a:path w="105286" h="151274">
                  <a:moveTo>
                    <a:pt x="0" y="73699"/>
                  </a:moveTo>
                  <a:lnTo>
                    <a:pt x="20244" y="117662"/>
                  </a:lnTo>
                  <a:lnTo>
                    <a:pt x="41477" y="151273"/>
                  </a:lnTo>
                  <a:lnTo>
                    <a:pt x="34387" y="139188"/>
                  </a:lnTo>
                  <a:lnTo>
                    <a:pt x="13976" y="83507"/>
                  </a:lnTo>
                  <a:lnTo>
                    <a:pt x="5831" y="52429"/>
                  </a:lnTo>
                  <a:lnTo>
                    <a:pt x="7661" y="31490"/>
                  </a:lnTo>
                  <a:lnTo>
                    <a:pt x="12126" y="23333"/>
                  </a:lnTo>
                  <a:lnTo>
                    <a:pt x="26447" y="11150"/>
                  </a:lnTo>
                  <a:lnTo>
                    <a:pt x="47629" y="495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161323" y="3551174"/>
              <a:ext cx="123742" cy="165386"/>
            </a:xfrm>
            <a:custGeom>
              <a:avLst/>
              <a:gdLst/>
              <a:ahLst/>
              <a:cxnLst/>
              <a:rect l="0" t="0" r="0" b="0"/>
              <a:pathLst>
                <a:path w="123742" h="165386">
                  <a:moveTo>
                    <a:pt x="7754" y="81157"/>
                  </a:moveTo>
                  <a:lnTo>
                    <a:pt x="50446" y="78038"/>
                  </a:lnTo>
                  <a:lnTo>
                    <a:pt x="101417" y="62029"/>
                  </a:lnTo>
                  <a:lnTo>
                    <a:pt x="118012" y="50819"/>
                  </a:lnTo>
                  <a:lnTo>
                    <a:pt x="122204" y="43384"/>
                  </a:lnTo>
                  <a:lnTo>
                    <a:pt x="123741" y="25765"/>
                  </a:lnTo>
                  <a:lnTo>
                    <a:pt x="120174" y="18493"/>
                  </a:lnTo>
                  <a:lnTo>
                    <a:pt x="106852" y="7293"/>
                  </a:lnTo>
                  <a:lnTo>
                    <a:pt x="74031" y="0"/>
                  </a:lnTo>
                  <a:lnTo>
                    <a:pt x="54368" y="4533"/>
                  </a:lnTo>
                  <a:lnTo>
                    <a:pt x="37830" y="15517"/>
                  </a:lnTo>
                  <a:lnTo>
                    <a:pt x="22681" y="32096"/>
                  </a:lnTo>
                  <a:lnTo>
                    <a:pt x="6588" y="66751"/>
                  </a:lnTo>
                  <a:lnTo>
                    <a:pt x="0" y="106655"/>
                  </a:lnTo>
                  <a:lnTo>
                    <a:pt x="2585" y="118043"/>
                  </a:lnTo>
                  <a:lnTo>
                    <a:pt x="14815" y="136935"/>
                  </a:lnTo>
                  <a:lnTo>
                    <a:pt x="41432" y="155136"/>
                  </a:lnTo>
                  <a:lnTo>
                    <a:pt x="70925" y="165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358393" y="3558632"/>
              <a:ext cx="137247" cy="189514"/>
            </a:xfrm>
            <a:custGeom>
              <a:avLst/>
              <a:gdLst/>
              <a:ahLst/>
              <a:cxnLst/>
              <a:rect l="0" t="0" r="0" b="0"/>
              <a:pathLst>
                <a:path w="137247" h="189514">
                  <a:moveTo>
                    <a:pt x="84425" y="0"/>
                  </a:moveTo>
                  <a:lnTo>
                    <a:pt x="22167" y="19128"/>
                  </a:lnTo>
                  <a:lnTo>
                    <a:pt x="5672" y="30338"/>
                  </a:lnTo>
                  <a:lnTo>
                    <a:pt x="1508" y="37773"/>
                  </a:lnTo>
                  <a:lnTo>
                    <a:pt x="0" y="55392"/>
                  </a:lnTo>
                  <a:lnTo>
                    <a:pt x="3575" y="62664"/>
                  </a:lnTo>
                  <a:lnTo>
                    <a:pt x="16907" y="73864"/>
                  </a:lnTo>
                  <a:lnTo>
                    <a:pt x="74439" y="103561"/>
                  </a:lnTo>
                  <a:lnTo>
                    <a:pt x="131526" y="134981"/>
                  </a:lnTo>
                  <a:lnTo>
                    <a:pt x="135713" y="142630"/>
                  </a:lnTo>
                  <a:lnTo>
                    <a:pt x="137246" y="160487"/>
                  </a:lnTo>
                  <a:lnTo>
                    <a:pt x="133677" y="167823"/>
                  </a:lnTo>
                  <a:lnTo>
                    <a:pt x="120353" y="179093"/>
                  </a:lnTo>
                  <a:lnTo>
                    <a:pt x="87531" y="186425"/>
                  </a:lnTo>
                  <a:lnTo>
                    <a:pt x="4231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592412" y="3463875"/>
              <a:ext cx="39920" cy="294799"/>
            </a:xfrm>
            <a:custGeom>
              <a:avLst/>
              <a:gdLst/>
              <a:ahLst/>
              <a:cxnLst/>
              <a:rect l="0" t="0" r="0" b="0"/>
              <a:pathLst>
                <a:path w="39920" h="294799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44851"/>
                  </a:lnTo>
                  <a:lnTo>
                    <a:pt x="17003" y="196817"/>
                  </a:lnTo>
                  <a:lnTo>
                    <a:pt x="26901" y="256033"/>
                  </a:lnTo>
                  <a:lnTo>
                    <a:pt x="3991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558632" y="355863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5589"/>
                  </a:lnTo>
                  <a:lnTo>
                    <a:pt x="4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21222" y="3832390"/>
              <a:ext cx="2832167" cy="136854"/>
            </a:xfrm>
            <a:custGeom>
              <a:avLst/>
              <a:gdLst/>
              <a:ahLst/>
              <a:cxnLst/>
              <a:rect l="0" t="0" r="0" b="0"/>
              <a:pathLst>
                <a:path w="2832167" h="136854">
                  <a:moveTo>
                    <a:pt x="2832166" y="10511"/>
                  </a:moveTo>
                  <a:lnTo>
                    <a:pt x="2778022" y="10511"/>
                  </a:lnTo>
                  <a:lnTo>
                    <a:pt x="2715202" y="17747"/>
                  </a:lnTo>
                  <a:lnTo>
                    <a:pt x="2654687" y="20389"/>
                  </a:lnTo>
                  <a:lnTo>
                    <a:pt x="2597327" y="26501"/>
                  </a:lnTo>
                  <a:lnTo>
                    <a:pt x="2540937" y="23332"/>
                  </a:lnTo>
                  <a:lnTo>
                    <a:pt x="2481618" y="21492"/>
                  </a:lnTo>
                  <a:lnTo>
                    <a:pt x="2419511" y="21129"/>
                  </a:lnTo>
                  <a:lnTo>
                    <a:pt x="2370776" y="21066"/>
                  </a:lnTo>
                  <a:lnTo>
                    <a:pt x="2319292" y="21048"/>
                  </a:lnTo>
                  <a:lnTo>
                    <a:pt x="2266992" y="15453"/>
                  </a:lnTo>
                  <a:lnTo>
                    <a:pt x="2214452" y="11976"/>
                  </a:lnTo>
                  <a:lnTo>
                    <a:pt x="2161839" y="10945"/>
                  </a:lnTo>
                  <a:lnTo>
                    <a:pt x="2098895" y="9427"/>
                  </a:lnTo>
                  <a:lnTo>
                    <a:pt x="2049741" y="3301"/>
                  </a:lnTo>
                  <a:lnTo>
                    <a:pt x="1987498" y="638"/>
                  </a:lnTo>
                  <a:lnTo>
                    <a:pt x="1936536" y="177"/>
                  </a:lnTo>
                  <a:lnTo>
                    <a:pt x="1887511" y="40"/>
                  </a:lnTo>
                  <a:lnTo>
                    <a:pt x="1840230" y="0"/>
                  </a:lnTo>
                  <a:lnTo>
                    <a:pt x="1789176" y="3107"/>
                  </a:lnTo>
                  <a:lnTo>
                    <a:pt x="1737004" y="8318"/>
                  </a:lnTo>
                  <a:lnTo>
                    <a:pt x="1687620" y="9861"/>
                  </a:lnTo>
                  <a:lnTo>
                    <a:pt x="1629012" y="15972"/>
                  </a:lnTo>
                  <a:lnTo>
                    <a:pt x="1580884" y="19538"/>
                  </a:lnTo>
                  <a:lnTo>
                    <a:pt x="1529579" y="20595"/>
                  </a:lnTo>
                  <a:lnTo>
                    <a:pt x="1477333" y="26497"/>
                  </a:lnTo>
                  <a:lnTo>
                    <a:pt x="1424808" y="30066"/>
                  </a:lnTo>
                  <a:lnTo>
                    <a:pt x="1361893" y="38507"/>
                  </a:lnTo>
                  <a:lnTo>
                    <a:pt x="1310405" y="42203"/>
                  </a:lnTo>
                  <a:lnTo>
                    <a:pt x="1252385" y="49017"/>
                  </a:lnTo>
                  <a:lnTo>
                    <a:pt x="1197629" y="51556"/>
                  </a:lnTo>
                  <a:lnTo>
                    <a:pt x="1144361" y="53478"/>
                  </a:lnTo>
                  <a:lnTo>
                    <a:pt x="1090363" y="59767"/>
                  </a:lnTo>
                  <a:lnTo>
                    <a:pt x="1031599" y="62150"/>
                  </a:lnTo>
                  <a:lnTo>
                    <a:pt x="976624" y="64026"/>
                  </a:lnTo>
                  <a:lnTo>
                    <a:pt x="922120" y="70301"/>
                  </a:lnTo>
                  <a:lnTo>
                    <a:pt x="863207" y="72680"/>
                  </a:lnTo>
                  <a:lnTo>
                    <a:pt x="807017" y="74555"/>
                  </a:lnTo>
                  <a:lnTo>
                    <a:pt x="746434" y="80830"/>
                  </a:lnTo>
                  <a:lnTo>
                    <a:pt x="685200" y="83209"/>
                  </a:lnTo>
                  <a:lnTo>
                    <a:pt x="629491" y="83914"/>
                  </a:lnTo>
                  <a:lnTo>
                    <a:pt x="574771" y="84123"/>
                  </a:lnTo>
                  <a:lnTo>
                    <a:pt x="515793" y="85354"/>
                  </a:lnTo>
                  <a:lnTo>
                    <a:pt x="460754" y="91439"/>
                  </a:lnTo>
                  <a:lnTo>
                    <a:pt x="407401" y="93761"/>
                  </a:lnTo>
                  <a:lnTo>
                    <a:pt x="354548" y="95619"/>
                  </a:lnTo>
                  <a:lnTo>
                    <a:pt x="303013" y="103059"/>
                  </a:lnTo>
                  <a:lnTo>
                    <a:pt x="239966" y="112933"/>
                  </a:lnTo>
                  <a:lnTo>
                    <a:pt x="177122" y="120820"/>
                  </a:lnTo>
                  <a:lnTo>
                    <a:pt x="118479" y="125238"/>
                  </a:lnTo>
                  <a:lnTo>
                    <a:pt x="68900" y="127172"/>
                  </a:lnTo>
                  <a:lnTo>
                    <a:pt x="15343" y="134594"/>
                  </a:lnTo>
                  <a:lnTo>
                    <a:pt x="0" y="136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3990300" y="3463875"/>
            <a:ext cx="5590634" cy="644469"/>
            <a:chOff x="3990300" y="3463875"/>
            <a:chExt cx="5590634" cy="644469"/>
          </a:xfrm>
        </p:grpSpPr>
        <p:sp>
          <p:nvSpPr>
            <p:cNvPr id="166" name="Freeform 165"/>
            <p:cNvSpPr/>
            <p:nvPr/>
          </p:nvSpPr>
          <p:spPr>
            <a:xfrm>
              <a:off x="3990300" y="3611274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485140" y="3527046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92" y="132448"/>
                  </a:lnTo>
                  <a:lnTo>
                    <a:pt x="57" y="188203"/>
                  </a:lnTo>
                  <a:lnTo>
                    <a:pt x="17" y="238648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369326" y="3463875"/>
              <a:ext cx="294799" cy="115815"/>
            </a:xfrm>
            <a:custGeom>
              <a:avLst/>
              <a:gdLst/>
              <a:ahLst/>
              <a:cxnLst/>
              <a:rect l="0" t="0" r="0" b="0"/>
              <a:pathLst>
                <a:path w="294799" h="115815">
                  <a:moveTo>
                    <a:pt x="294798" y="0"/>
                  </a:moveTo>
                  <a:lnTo>
                    <a:pt x="233687" y="26364"/>
                  </a:lnTo>
                  <a:lnTo>
                    <a:pt x="173667" y="54309"/>
                  </a:lnTo>
                  <a:lnTo>
                    <a:pt x="118966" y="77062"/>
                  </a:lnTo>
                  <a:lnTo>
                    <a:pt x="63101" y="9403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369326" y="3748145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0"/>
                  </a:moveTo>
                  <a:lnTo>
                    <a:pt x="252299" y="14654"/>
                  </a:lnTo>
                  <a:lnTo>
                    <a:pt x="202089" y="28197"/>
                  </a:lnTo>
                  <a:lnTo>
                    <a:pt x="147110" y="42138"/>
                  </a:lnTo>
                  <a:lnTo>
                    <a:pt x="84407" y="59664"/>
                  </a:lnTo>
                  <a:lnTo>
                    <a:pt x="22698" y="772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664124" y="3679805"/>
              <a:ext cx="178986" cy="121565"/>
            </a:xfrm>
            <a:custGeom>
              <a:avLst/>
              <a:gdLst/>
              <a:ahLst/>
              <a:cxnLst/>
              <a:rect l="0" t="0" r="0" b="0"/>
              <a:pathLst>
                <a:path w="178986" h="121565">
                  <a:moveTo>
                    <a:pt x="0" y="36754"/>
                  </a:moveTo>
                  <a:lnTo>
                    <a:pt x="24024" y="91799"/>
                  </a:lnTo>
                  <a:lnTo>
                    <a:pt x="28175" y="121564"/>
                  </a:lnTo>
                  <a:lnTo>
                    <a:pt x="26972" y="121370"/>
                  </a:lnTo>
                  <a:lnTo>
                    <a:pt x="25001" y="117731"/>
                  </a:lnTo>
                  <a:lnTo>
                    <a:pt x="23006" y="71034"/>
                  </a:lnTo>
                  <a:lnTo>
                    <a:pt x="30863" y="31833"/>
                  </a:lnTo>
                  <a:lnTo>
                    <a:pt x="41403" y="12730"/>
                  </a:lnTo>
                  <a:lnTo>
                    <a:pt x="49829" y="6700"/>
                  </a:lnTo>
                  <a:lnTo>
                    <a:pt x="71669" y="0"/>
                  </a:lnTo>
                  <a:lnTo>
                    <a:pt x="93854" y="3262"/>
                  </a:lnTo>
                  <a:lnTo>
                    <a:pt x="122955" y="18252"/>
                  </a:lnTo>
                  <a:lnTo>
                    <a:pt x="153749" y="44278"/>
                  </a:lnTo>
                  <a:lnTo>
                    <a:pt x="169687" y="70569"/>
                  </a:lnTo>
                  <a:lnTo>
                    <a:pt x="178985" y="120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916808" y="3548103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2724" y="52050"/>
                  </a:lnTo>
                  <a:lnTo>
                    <a:pt x="11179" y="101990"/>
                  </a:lnTo>
                  <a:lnTo>
                    <a:pt x="10657" y="160786"/>
                  </a:lnTo>
                  <a:lnTo>
                    <a:pt x="9384" y="21395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853637" y="3654852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2" y="0"/>
                  </a:lnTo>
                  <a:lnTo>
                    <a:pt x="30882" y="6061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011565" y="3677448"/>
              <a:ext cx="137350" cy="123340"/>
            </a:xfrm>
            <a:custGeom>
              <a:avLst/>
              <a:gdLst/>
              <a:ahLst/>
              <a:cxnLst/>
              <a:rect l="0" t="0" r="0" b="0"/>
              <a:pathLst>
                <a:path w="137350" h="123340">
                  <a:moveTo>
                    <a:pt x="0" y="49640"/>
                  </a:moveTo>
                  <a:lnTo>
                    <a:pt x="55044" y="66428"/>
                  </a:lnTo>
                  <a:lnTo>
                    <a:pt x="91828" y="68262"/>
                  </a:lnTo>
                  <a:lnTo>
                    <a:pt x="114512" y="64546"/>
                  </a:lnTo>
                  <a:lnTo>
                    <a:pt x="123134" y="59577"/>
                  </a:lnTo>
                  <a:lnTo>
                    <a:pt x="135834" y="44698"/>
                  </a:lnTo>
                  <a:lnTo>
                    <a:pt x="137349" y="36986"/>
                  </a:lnTo>
                  <a:lnTo>
                    <a:pt x="136020" y="29505"/>
                  </a:lnTo>
                  <a:lnTo>
                    <a:pt x="132794" y="22179"/>
                  </a:lnTo>
                  <a:lnTo>
                    <a:pt x="119850" y="10919"/>
                  </a:lnTo>
                  <a:lnTo>
                    <a:pt x="101230" y="3185"/>
                  </a:lnTo>
                  <a:lnTo>
                    <a:pt x="65609" y="0"/>
                  </a:lnTo>
                  <a:lnTo>
                    <a:pt x="43197" y="3401"/>
                  </a:lnTo>
                  <a:lnTo>
                    <a:pt x="24658" y="11932"/>
                  </a:lnTo>
                  <a:lnTo>
                    <a:pt x="16438" y="17482"/>
                  </a:lnTo>
                  <a:lnTo>
                    <a:pt x="10959" y="25862"/>
                  </a:lnTo>
                  <a:lnTo>
                    <a:pt x="4870" y="47650"/>
                  </a:lnTo>
                  <a:lnTo>
                    <a:pt x="7032" y="80636"/>
                  </a:lnTo>
                  <a:lnTo>
                    <a:pt x="15213" y="98901"/>
                  </a:lnTo>
                  <a:lnTo>
                    <a:pt x="20670" y="107047"/>
                  </a:lnTo>
                  <a:lnTo>
                    <a:pt x="27818" y="112478"/>
                  </a:lnTo>
                  <a:lnTo>
                    <a:pt x="63170" y="123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158963" y="3674445"/>
              <a:ext cx="94758" cy="139866"/>
            </a:xfrm>
            <a:custGeom>
              <a:avLst/>
              <a:gdLst/>
              <a:ahLst/>
              <a:cxnLst/>
              <a:rect l="0" t="0" r="0" b="0"/>
              <a:pathLst>
                <a:path w="94758" h="139866">
                  <a:moveTo>
                    <a:pt x="0" y="73700"/>
                  </a:moveTo>
                  <a:lnTo>
                    <a:pt x="29309" y="108597"/>
                  </a:lnTo>
                  <a:lnTo>
                    <a:pt x="45651" y="139865"/>
                  </a:lnTo>
                  <a:lnTo>
                    <a:pt x="44466" y="129623"/>
                  </a:lnTo>
                  <a:lnTo>
                    <a:pt x="27667" y="73063"/>
                  </a:lnTo>
                  <a:lnTo>
                    <a:pt x="17427" y="41926"/>
                  </a:lnTo>
                  <a:lnTo>
                    <a:pt x="17467" y="32630"/>
                  </a:lnTo>
                  <a:lnTo>
                    <a:pt x="23751" y="16062"/>
                  </a:lnTo>
                  <a:lnTo>
                    <a:pt x="31042" y="10708"/>
                  </a:lnTo>
                  <a:lnTo>
                    <a:pt x="61321" y="317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302471" y="3652723"/>
              <a:ext cx="121450" cy="158594"/>
            </a:xfrm>
            <a:custGeom>
              <a:avLst/>
              <a:gdLst/>
              <a:ahLst/>
              <a:cxnLst/>
              <a:rect l="0" t="0" r="0" b="0"/>
              <a:pathLst>
                <a:path w="121450" h="158594">
                  <a:moveTo>
                    <a:pt x="3891" y="84893"/>
                  </a:moveTo>
                  <a:lnTo>
                    <a:pt x="47854" y="99547"/>
                  </a:lnTo>
                  <a:lnTo>
                    <a:pt x="67884" y="96865"/>
                  </a:lnTo>
                  <a:lnTo>
                    <a:pt x="95772" y="82201"/>
                  </a:lnTo>
                  <a:lnTo>
                    <a:pt x="110238" y="68489"/>
                  </a:lnTo>
                  <a:lnTo>
                    <a:pt x="120566" y="50697"/>
                  </a:lnTo>
                  <a:lnTo>
                    <a:pt x="121449" y="42208"/>
                  </a:lnTo>
                  <a:lnTo>
                    <a:pt x="116191" y="26538"/>
                  </a:lnTo>
                  <a:lnTo>
                    <a:pt x="94487" y="4561"/>
                  </a:lnTo>
                  <a:lnTo>
                    <a:pt x="84176" y="923"/>
                  </a:lnTo>
                  <a:lnTo>
                    <a:pt x="60240" y="0"/>
                  </a:lnTo>
                  <a:lnTo>
                    <a:pt x="40243" y="6609"/>
                  </a:lnTo>
                  <a:lnTo>
                    <a:pt x="31635" y="11647"/>
                  </a:lnTo>
                  <a:lnTo>
                    <a:pt x="18952" y="26603"/>
                  </a:lnTo>
                  <a:lnTo>
                    <a:pt x="1277" y="64800"/>
                  </a:lnTo>
                  <a:lnTo>
                    <a:pt x="0" y="85322"/>
                  </a:lnTo>
                  <a:lnTo>
                    <a:pt x="4501" y="104971"/>
                  </a:lnTo>
                  <a:lnTo>
                    <a:pt x="26456" y="136649"/>
                  </a:lnTo>
                  <a:lnTo>
                    <a:pt x="32972" y="143963"/>
                  </a:lnTo>
                  <a:lnTo>
                    <a:pt x="52691" y="152091"/>
                  </a:lnTo>
                  <a:lnTo>
                    <a:pt x="98648" y="158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504583" y="3668856"/>
              <a:ext cx="125391" cy="152392"/>
            </a:xfrm>
            <a:custGeom>
              <a:avLst/>
              <a:gdLst/>
              <a:ahLst/>
              <a:cxnLst/>
              <a:rect l="0" t="0" r="0" b="0"/>
              <a:pathLst>
                <a:path w="125391" h="152392">
                  <a:moveTo>
                    <a:pt x="86049" y="5589"/>
                  </a:moveTo>
                  <a:lnTo>
                    <a:pt x="69281" y="0"/>
                  </a:lnTo>
                  <a:lnTo>
                    <a:pt x="51690" y="375"/>
                  </a:lnTo>
                  <a:lnTo>
                    <a:pt x="33344" y="5612"/>
                  </a:lnTo>
                  <a:lnTo>
                    <a:pt x="17391" y="15738"/>
                  </a:lnTo>
                  <a:lnTo>
                    <a:pt x="5621" y="31157"/>
                  </a:lnTo>
                  <a:lnTo>
                    <a:pt x="845" y="40182"/>
                  </a:lnTo>
                  <a:lnTo>
                    <a:pt x="0" y="48538"/>
                  </a:lnTo>
                  <a:lnTo>
                    <a:pt x="5301" y="64062"/>
                  </a:lnTo>
                  <a:lnTo>
                    <a:pt x="18575" y="75641"/>
                  </a:lnTo>
                  <a:lnTo>
                    <a:pt x="37343" y="83516"/>
                  </a:lnTo>
                  <a:lnTo>
                    <a:pt x="84400" y="94812"/>
                  </a:lnTo>
                  <a:lnTo>
                    <a:pt x="122248" y="118880"/>
                  </a:lnTo>
                  <a:lnTo>
                    <a:pt x="125390" y="126740"/>
                  </a:lnTo>
                  <a:lnTo>
                    <a:pt x="125144" y="135490"/>
                  </a:lnTo>
                  <a:lnTo>
                    <a:pt x="122640" y="144832"/>
                  </a:lnTo>
                  <a:lnTo>
                    <a:pt x="116292" y="149890"/>
                  </a:lnTo>
                  <a:lnTo>
                    <a:pt x="96761" y="152391"/>
                  </a:lnTo>
                  <a:lnTo>
                    <a:pt x="33423" y="138282"/>
                  </a:lnTo>
                  <a:lnTo>
                    <a:pt x="12350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759088" y="3569160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68552"/>
                  </a:lnTo>
                  <a:lnTo>
                    <a:pt x="11" y="2246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695917" y="367444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51428" y="7236"/>
                  </a:lnTo>
                  <a:lnTo>
                    <a:pt x="98325" y="12998"/>
                  </a:lnTo>
                  <a:lnTo>
                    <a:pt x="36518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119006" y="3668304"/>
              <a:ext cx="190630" cy="301922"/>
            </a:xfrm>
            <a:custGeom>
              <a:avLst/>
              <a:gdLst/>
              <a:ahLst/>
              <a:cxnLst/>
              <a:rect l="0" t="0" r="0" b="0"/>
              <a:pathLst>
                <a:path w="190630" h="301922">
                  <a:moveTo>
                    <a:pt x="19108" y="48255"/>
                  </a:moveTo>
                  <a:lnTo>
                    <a:pt x="24697" y="106872"/>
                  </a:lnTo>
                  <a:lnTo>
                    <a:pt x="37319" y="166589"/>
                  </a:lnTo>
                  <a:lnTo>
                    <a:pt x="45192" y="220718"/>
                  </a:lnTo>
                  <a:lnTo>
                    <a:pt x="48437" y="275301"/>
                  </a:lnTo>
                  <a:lnTo>
                    <a:pt x="44621" y="298903"/>
                  </a:lnTo>
                  <a:lnTo>
                    <a:pt x="41966" y="301921"/>
                  </a:lnTo>
                  <a:lnTo>
                    <a:pt x="39026" y="299254"/>
                  </a:lnTo>
                  <a:lnTo>
                    <a:pt x="25902" y="266941"/>
                  </a:lnTo>
                  <a:lnTo>
                    <a:pt x="19280" y="212292"/>
                  </a:lnTo>
                  <a:lnTo>
                    <a:pt x="7920" y="162156"/>
                  </a:lnTo>
                  <a:lnTo>
                    <a:pt x="0" y="107539"/>
                  </a:lnTo>
                  <a:lnTo>
                    <a:pt x="4217" y="71280"/>
                  </a:lnTo>
                  <a:lnTo>
                    <a:pt x="18465" y="38310"/>
                  </a:lnTo>
                  <a:lnTo>
                    <a:pt x="37505" y="11903"/>
                  </a:lnTo>
                  <a:lnTo>
                    <a:pt x="60429" y="2853"/>
                  </a:lnTo>
                  <a:lnTo>
                    <a:pt x="87775" y="0"/>
                  </a:lnTo>
                  <a:lnTo>
                    <a:pt x="111628" y="2632"/>
                  </a:lnTo>
                  <a:lnTo>
                    <a:pt x="144787" y="16280"/>
                  </a:lnTo>
                  <a:lnTo>
                    <a:pt x="171249" y="35142"/>
                  </a:lnTo>
                  <a:lnTo>
                    <a:pt x="188319" y="61138"/>
                  </a:lnTo>
                  <a:lnTo>
                    <a:pt x="190629" y="80887"/>
                  </a:lnTo>
                  <a:lnTo>
                    <a:pt x="189607" y="91066"/>
                  </a:lnTo>
                  <a:lnTo>
                    <a:pt x="179113" y="108617"/>
                  </a:lnTo>
                  <a:lnTo>
                    <a:pt x="161581" y="123046"/>
                  </a:lnTo>
                  <a:lnTo>
                    <a:pt x="125403" y="136576"/>
                  </a:lnTo>
                  <a:lnTo>
                    <a:pt x="77496" y="141740"/>
                  </a:lnTo>
                  <a:lnTo>
                    <a:pt x="50693" y="143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334402" y="3713560"/>
              <a:ext cx="182739" cy="142325"/>
            </a:xfrm>
            <a:custGeom>
              <a:avLst/>
              <a:gdLst/>
              <a:ahLst/>
              <a:cxnLst/>
              <a:rect l="0" t="0" r="0" b="0"/>
              <a:pathLst>
                <a:path w="182739" h="142325">
                  <a:moveTo>
                    <a:pt x="130095" y="76699"/>
                  </a:moveTo>
                  <a:lnTo>
                    <a:pt x="130095" y="54342"/>
                  </a:lnTo>
                  <a:lnTo>
                    <a:pt x="123856" y="37127"/>
                  </a:lnTo>
                  <a:lnTo>
                    <a:pt x="118917" y="29260"/>
                  </a:lnTo>
                  <a:lnTo>
                    <a:pt x="104070" y="17401"/>
                  </a:lnTo>
                  <a:lnTo>
                    <a:pt x="65943" y="255"/>
                  </a:lnTo>
                  <a:lnTo>
                    <a:pt x="55742" y="0"/>
                  </a:lnTo>
                  <a:lnTo>
                    <a:pt x="35048" y="5955"/>
                  </a:lnTo>
                  <a:lnTo>
                    <a:pt x="20392" y="19521"/>
                  </a:lnTo>
                  <a:lnTo>
                    <a:pt x="1451" y="56826"/>
                  </a:lnTo>
                  <a:lnTo>
                    <a:pt x="0" y="77225"/>
                  </a:lnTo>
                  <a:lnTo>
                    <a:pt x="4425" y="97989"/>
                  </a:lnTo>
                  <a:lnTo>
                    <a:pt x="14190" y="118917"/>
                  </a:lnTo>
                  <a:lnTo>
                    <a:pt x="29449" y="133677"/>
                  </a:lnTo>
                  <a:lnTo>
                    <a:pt x="38431" y="139251"/>
                  </a:lnTo>
                  <a:lnTo>
                    <a:pt x="57770" y="142324"/>
                  </a:lnTo>
                  <a:lnTo>
                    <a:pt x="67840" y="141506"/>
                  </a:lnTo>
                  <a:lnTo>
                    <a:pt x="85269" y="134358"/>
                  </a:lnTo>
                  <a:lnTo>
                    <a:pt x="100814" y="122212"/>
                  </a:lnTo>
                  <a:lnTo>
                    <a:pt x="121549" y="95643"/>
                  </a:lnTo>
                  <a:lnTo>
                    <a:pt x="131366" y="75760"/>
                  </a:lnTo>
                  <a:lnTo>
                    <a:pt x="134452" y="73733"/>
                  </a:lnTo>
                  <a:lnTo>
                    <a:pt x="136509" y="77061"/>
                  </a:lnTo>
                  <a:lnTo>
                    <a:pt x="137881" y="83959"/>
                  </a:lnTo>
                  <a:lnTo>
                    <a:pt x="150989" y="104846"/>
                  </a:lnTo>
                  <a:lnTo>
                    <a:pt x="163168" y="112605"/>
                  </a:lnTo>
                  <a:lnTo>
                    <a:pt x="182738" y="118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590839" y="376920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9065" y="58617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601368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601368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687907" y="3566150"/>
              <a:ext cx="120093" cy="308773"/>
            </a:xfrm>
            <a:custGeom>
              <a:avLst/>
              <a:gdLst/>
              <a:ahLst/>
              <a:cxnLst/>
              <a:rect l="0" t="0" r="0" b="0"/>
              <a:pathLst>
                <a:path w="120093" h="308773">
                  <a:moveTo>
                    <a:pt x="60860" y="245166"/>
                  </a:moveTo>
                  <a:lnTo>
                    <a:pt x="66449" y="228398"/>
                  </a:lnTo>
                  <a:lnTo>
                    <a:pt x="66073" y="210807"/>
                  </a:lnTo>
                  <a:lnTo>
                    <a:pt x="64335" y="201203"/>
                  </a:lnTo>
                  <a:lnTo>
                    <a:pt x="59667" y="193630"/>
                  </a:lnTo>
                  <a:lnTo>
                    <a:pt x="45122" y="182097"/>
                  </a:lnTo>
                  <a:lnTo>
                    <a:pt x="36330" y="180893"/>
                  </a:lnTo>
                  <a:lnTo>
                    <a:pt x="17202" y="185795"/>
                  </a:lnTo>
                  <a:lnTo>
                    <a:pt x="10698" y="192717"/>
                  </a:lnTo>
                  <a:lnTo>
                    <a:pt x="3470" y="212886"/>
                  </a:lnTo>
                  <a:lnTo>
                    <a:pt x="0" y="262793"/>
                  </a:lnTo>
                  <a:lnTo>
                    <a:pt x="3786" y="285755"/>
                  </a:lnTo>
                  <a:lnTo>
                    <a:pt x="8772" y="294452"/>
                  </a:lnTo>
                  <a:lnTo>
                    <a:pt x="23672" y="307235"/>
                  </a:lnTo>
                  <a:lnTo>
                    <a:pt x="32558" y="308772"/>
                  </a:lnTo>
                  <a:lnTo>
                    <a:pt x="51791" y="304241"/>
                  </a:lnTo>
                  <a:lnTo>
                    <a:pt x="68917" y="288189"/>
                  </a:lnTo>
                  <a:lnTo>
                    <a:pt x="98976" y="245345"/>
                  </a:lnTo>
                  <a:lnTo>
                    <a:pt x="107046" y="221069"/>
                  </a:lnTo>
                  <a:lnTo>
                    <a:pt x="119888" y="160754"/>
                  </a:lnTo>
                  <a:lnTo>
                    <a:pt x="120092" y="104446"/>
                  </a:lnTo>
                  <a:lnTo>
                    <a:pt x="115455" y="54513"/>
                  </a:lnTo>
                  <a:lnTo>
                    <a:pt x="112030" y="23561"/>
                  </a:lnTo>
                  <a:lnTo>
                    <a:pt x="102710" y="2005"/>
                  </a:lnTo>
                  <a:lnTo>
                    <a:pt x="98119" y="0"/>
                  </a:lnTo>
                  <a:lnTo>
                    <a:pt x="93888" y="3343"/>
                  </a:lnTo>
                  <a:lnTo>
                    <a:pt x="89897" y="10251"/>
                  </a:lnTo>
                  <a:lnTo>
                    <a:pt x="88584" y="33525"/>
                  </a:lnTo>
                  <a:lnTo>
                    <a:pt x="91683" y="90536"/>
                  </a:lnTo>
                  <a:lnTo>
                    <a:pt x="93465" y="146858"/>
                  </a:lnTo>
                  <a:lnTo>
                    <a:pt x="103868" y="199924"/>
                  </a:lnTo>
                  <a:lnTo>
                    <a:pt x="110647" y="233711"/>
                  </a:lnTo>
                  <a:lnTo>
                    <a:pt x="113502" y="266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984724" y="3758673"/>
              <a:ext cx="114745" cy="132004"/>
            </a:xfrm>
            <a:custGeom>
              <a:avLst/>
              <a:gdLst/>
              <a:ahLst/>
              <a:cxnLst/>
              <a:rect l="0" t="0" r="0" b="0"/>
              <a:pathLst>
                <a:path w="114745" h="132004">
                  <a:moveTo>
                    <a:pt x="90426" y="0"/>
                  </a:moveTo>
                  <a:lnTo>
                    <a:pt x="47735" y="3120"/>
                  </a:lnTo>
                  <a:lnTo>
                    <a:pt x="37399" y="5589"/>
                  </a:lnTo>
                  <a:lnTo>
                    <a:pt x="19675" y="17692"/>
                  </a:lnTo>
                  <a:lnTo>
                    <a:pt x="11673" y="25833"/>
                  </a:lnTo>
                  <a:lnTo>
                    <a:pt x="2782" y="47356"/>
                  </a:lnTo>
                  <a:lnTo>
                    <a:pt x="0" y="71350"/>
                  </a:lnTo>
                  <a:lnTo>
                    <a:pt x="2664" y="93713"/>
                  </a:lnTo>
                  <a:lnTo>
                    <a:pt x="10866" y="112230"/>
                  </a:lnTo>
                  <a:lnTo>
                    <a:pt x="16330" y="120444"/>
                  </a:lnTo>
                  <a:lnTo>
                    <a:pt x="24651" y="125919"/>
                  </a:lnTo>
                  <a:lnTo>
                    <a:pt x="46374" y="132003"/>
                  </a:lnTo>
                  <a:lnTo>
                    <a:pt x="56379" y="131286"/>
                  </a:lnTo>
                  <a:lnTo>
                    <a:pt x="73735" y="124250"/>
                  </a:lnTo>
                  <a:lnTo>
                    <a:pt x="96659" y="107135"/>
                  </a:lnTo>
                  <a:lnTo>
                    <a:pt x="112679" y="81657"/>
                  </a:lnTo>
                  <a:lnTo>
                    <a:pt x="114744" y="65148"/>
                  </a:lnTo>
                  <a:lnTo>
                    <a:pt x="111483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096207" y="3768079"/>
              <a:ext cx="178986" cy="108942"/>
            </a:xfrm>
            <a:custGeom>
              <a:avLst/>
              <a:gdLst/>
              <a:ahLst/>
              <a:cxnLst/>
              <a:rect l="0" t="0" r="0" b="0"/>
              <a:pathLst>
                <a:path w="178986" h="108942">
                  <a:moveTo>
                    <a:pt x="0" y="11651"/>
                  </a:moveTo>
                  <a:lnTo>
                    <a:pt x="15641" y="29632"/>
                  </a:lnTo>
                  <a:lnTo>
                    <a:pt x="45673" y="86005"/>
                  </a:lnTo>
                  <a:lnTo>
                    <a:pt x="56296" y="108941"/>
                  </a:lnTo>
                  <a:lnTo>
                    <a:pt x="47052" y="54416"/>
                  </a:lnTo>
                  <a:lnTo>
                    <a:pt x="49377" y="27928"/>
                  </a:lnTo>
                  <a:lnTo>
                    <a:pt x="53975" y="17823"/>
                  </a:lnTo>
                  <a:lnTo>
                    <a:pt x="68443" y="3476"/>
                  </a:lnTo>
                  <a:lnTo>
                    <a:pt x="77214" y="352"/>
                  </a:lnTo>
                  <a:lnTo>
                    <a:pt x="96318" y="0"/>
                  </a:lnTo>
                  <a:lnTo>
                    <a:pt x="113388" y="6863"/>
                  </a:lnTo>
                  <a:lnTo>
                    <a:pt x="128773" y="18882"/>
                  </a:lnTo>
                  <a:lnTo>
                    <a:pt x="149419" y="45379"/>
                  </a:lnTo>
                  <a:lnTo>
                    <a:pt x="178985" y="106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570423" y="3621803"/>
              <a:ext cx="10096" cy="273742"/>
            </a:xfrm>
            <a:custGeom>
              <a:avLst/>
              <a:gdLst/>
              <a:ahLst/>
              <a:cxnLst/>
              <a:rect l="0" t="0" r="0" b="0"/>
              <a:pathLst>
                <a:path w="10096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51355"/>
                  </a:lnTo>
                  <a:lnTo>
                    <a:pt x="9462" y="209965"/>
                  </a:lnTo>
                  <a:lnTo>
                    <a:pt x="9908" y="246265"/>
                  </a:lnTo>
                  <a:lnTo>
                    <a:pt x="1009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454176" y="372708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0"/>
                  </a:lnTo>
                  <a:lnTo>
                    <a:pt x="113793" y="0"/>
                  </a:lnTo>
                  <a:lnTo>
                    <a:pt x="56403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696331" y="3579689"/>
              <a:ext cx="347442" cy="305327"/>
            </a:xfrm>
            <a:custGeom>
              <a:avLst/>
              <a:gdLst/>
              <a:ahLst/>
              <a:cxnLst/>
              <a:rect l="0" t="0" r="0" b="0"/>
              <a:pathLst>
                <a:path w="347442" h="305327">
                  <a:moveTo>
                    <a:pt x="0" y="0"/>
                  </a:moveTo>
                  <a:lnTo>
                    <a:pt x="9066" y="58616"/>
                  </a:lnTo>
                  <a:lnTo>
                    <a:pt x="17475" y="121196"/>
                  </a:lnTo>
                  <a:lnTo>
                    <a:pt x="21166" y="171351"/>
                  </a:lnTo>
                  <a:lnTo>
                    <a:pt x="29181" y="233932"/>
                  </a:lnTo>
                  <a:lnTo>
                    <a:pt x="29347" y="258387"/>
                  </a:lnTo>
                  <a:lnTo>
                    <a:pt x="27754" y="259996"/>
                  </a:lnTo>
                  <a:lnTo>
                    <a:pt x="25522" y="257558"/>
                  </a:lnTo>
                  <a:lnTo>
                    <a:pt x="27969" y="231771"/>
                  </a:lnTo>
                  <a:lnTo>
                    <a:pt x="36104" y="194495"/>
                  </a:lnTo>
                  <a:lnTo>
                    <a:pt x="41617" y="184645"/>
                  </a:lnTo>
                  <a:lnTo>
                    <a:pt x="57101" y="170582"/>
                  </a:lnTo>
                  <a:lnTo>
                    <a:pt x="64974" y="168703"/>
                  </a:lnTo>
                  <a:lnTo>
                    <a:pt x="72562" y="169791"/>
                  </a:lnTo>
                  <a:lnTo>
                    <a:pt x="79960" y="172855"/>
                  </a:lnTo>
                  <a:lnTo>
                    <a:pt x="101551" y="193936"/>
                  </a:lnTo>
                  <a:lnTo>
                    <a:pt x="125389" y="242738"/>
                  </a:lnTo>
                  <a:lnTo>
                    <a:pt x="133469" y="277033"/>
                  </a:lnTo>
                  <a:lnTo>
                    <a:pt x="134603" y="289974"/>
                  </a:lnTo>
                  <a:lnTo>
                    <a:pt x="136528" y="295091"/>
                  </a:lnTo>
                  <a:lnTo>
                    <a:pt x="138982" y="294993"/>
                  </a:lnTo>
                  <a:lnTo>
                    <a:pt x="147168" y="286696"/>
                  </a:lnTo>
                  <a:lnTo>
                    <a:pt x="172677" y="270041"/>
                  </a:lnTo>
                  <a:lnTo>
                    <a:pt x="230565" y="249611"/>
                  </a:lnTo>
                  <a:lnTo>
                    <a:pt x="265127" y="226817"/>
                  </a:lnTo>
                  <a:lnTo>
                    <a:pt x="280051" y="213501"/>
                  </a:lnTo>
                  <a:lnTo>
                    <a:pt x="288244" y="193545"/>
                  </a:lnTo>
                  <a:lnTo>
                    <a:pt x="290428" y="181673"/>
                  </a:lnTo>
                  <a:lnTo>
                    <a:pt x="286618" y="162242"/>
                  </a:lnTo>
                  <a:lnTo>
                    <a:pt x="282326" y="153785"/>
                  </a:lnTo>
                  <a:lnTo>
                    <a:pt x="268198" y="141268"/>
                  </a:lnTo>
                  <a:lnTo>
                    <a:pt x="259517" y="136293"/>
                  </a:lnTo>
                  <a:lnTo>
                    <a:pt x="240514" y="133884"/>
                  </a:lnTo>
                  <a:lnTo>
                    <a:pt x="220369" y="137883"/>
                  </a:lnTo>
                  <a:lnTo>
                    <a:pt x="199717" y="147459"/>
                  </a:lnTo>
                  <a:lnTo>
                    <a:pt x="185080" y="162633"/>
                  </a:lnTo>
                  <a:lnTo>
                    <a:pt x="179538" y="171593"/>
                  </a:lnTo>
                  <a:lnTo>
                    <a:pt x="171739" y="212149"/>
                  </a:lnTo>
                  <a:lnTo>
                    <a:pt x="176155" y="238178"/>
                  </a:lnTo>
                  <a:lnTo>
                    <a:pt x="191795" y="269443"/>
                  </a:lnTo>
                  <a:lnTo>
                    <a:pt x="198053" y="277894"/>
                  </a:lnTo>
                  <a:lnTo>
                    <a:pt x="217485" y="290405"/>
                  </a:lnTo>
                  <a:lnTo>
                    <a:pt x="241720" y="298694"/>
                  </a:lnTo>
                  <a:lnTo>
                    <a:pt x="295405" y="304016"/>
                  </a:lnTo>
                  <a:lnTo>
                    <a:pt x="34744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285927" y="3740827"/>
              <a:ext cx="172152" cy="365879"/>
            </a:xfrm>
            <a:custGeom>
              <a:avLst/>
              <a:gdLst/>
              <a:ahLst/>
              <a:cxnLst/>
              <a:rect l="0" t="0" r="0" b="0"/>
              <a:pathLst>
                <a:path w="172152" h="365879">
                  <a:moveTo>
                    <a:pt x="0" y="123131"/>
                  </a:moveTo>
                  <a:lnTo>
                    <a:pt x="0" y="181748"/>
                  </a:lnTo>
                  <a:lnTo>
                    <a:pt x="1170" y="244327"/>
                  </a:lnTo>
                  <a:lnTo>
                    <a:pt x="7236" y="294482"/>
                  </a:lnTo>
                  <a:lnTo>
                    <a:pt x="12998" y="350824"/>
                  </a:lnTo>
                  <a:lnTo>
                    <a:pt x="16305" y="365878"/>
                  </a:lnTo>
                  <a:lnTo>
                    <a:pt x="12761" y="346875"/>
                  </a:lnTo>
                  <a:lnTo>
                    <a:pt x="10970" y="288643"/>
                  </a:lnTo>
                  <a:lnTo>
                    <a:pt x="10616" y="226405"/>
                  </a:lnTo>
                  <a:lnTo>
                    <a:pt x="11716" y="169051"/>
                  </a:lnTo>
                  <a:lnTo>
                    <a:pt x="18865" y="112661"/>
                  </a:lnTo>
                  <a:lnTo>
                    <a:pt x="26213" y="56462"/>
                  </a:lnTo>
                  <a:lnTo>
                    <a:pt x="41172" y="25519"/>
                  </a:lnTo>
                  <a:lnTo>
                    <a:pt x="56903" y="12288"/>
                  </a:lnTo>
                  <a:lnTo>
                    <a:pt x="76763" y="3677"/>
                  </a:lnTo>
                  <a:lnTo>
                    <a:pt x="113082" y="0"/>
                  </a:lnTo>
                  <a:lnTo>
                    <a:pt x="135656" y="3285"/>
                  </a:lnTo>
                  <a:lnTo>
                    <a:pt x="144250" y="8139"/>
                  </a:lnTo>
                  <a:lnTo>
                    <a:pt x="156918" y="22890"/>
                  </a:lnTo>
                  <a:lnTo>
                    <a:pt x="170626" y="50926"/>
                  </a:lnTo>
                  <a:lnTo>
                    <a:pt x="172151" y="74273"/>
                  </a:lnTo>
                  <a:lnTo>
                    <a:pt x="167759" y="97907"/>
                  </a:lnTo>
                  <a:lnTo>
                    <a:pt x="158007" y="116210"/>
                  </a:lnTo>
                  <a:lnTo>
                    <a:pt x="142756" y="129023"/>
                  </a:lnTo>
                  <a:lnTo>
                    <a:pt x="133775" y="134078"/>
                  </a:lnTo>
                  <a:lnTo>
                    <a:pt x="80844" y="142191"/>
                  </a:lnTo>
                  <a:lnTo>
                    <a:pt x="42115" y="144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528083" y="3737616"/>
              <a:ext cx="84229" cy="165096"/>
            </a:xfrm>
            <a:custGeom>
              <a:avLst/>
              <a:gdLst/>
              <a:ahLst/>
              <a:cxnLst/>
              <a:rect l="0" t="0" r="0" b="0"/>
              <a:pathLst>
                <a:path w="84229" h="165096">
                  <a:moveTo>
                    <a:pt x="0" y="94757"/>
                  </a:moveTo>
                  <a:lnTo>
                    <a:pt x="19128" y="147462"/>
                  </a:lnTo>
                  <a:lnTo>
                    <a:pt x="31923" y="165095"/>
                  </a:lnTo>
                  <a:lnTo>
                    <a:pt x="27446" y="157603"/>
                  </a:lnTo>
                  <a:lnTo>
                    <a:pt x="16028" y="95267"/>
                  </a:lnTo>
                  <a:lnTo>
                    <a:pt x="12157" y="57733"/>
                  </a:lnTo>
                  <a:lnTo>
                    <a:pt x="17492" y="36968"/>
                  </a:lnTo>
                  <a:lnTo>
                    <a:pt x="22190" y="28155"/>
                  </a:lnTo>
                  <a:lnTo>
                    <a:pt x="36767" y="15243"/>
                  </a:lnTo>
                  <a:lnTo>
                    <a:pt x="53776" y="677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696538" y="3821844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6" y="37478"/>
                  </a:lnTo>
                  <a:lnTo>
                    <a:pt x="289" y="9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717596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791295" y="3844272"/>
              <a:ext cx="115815" cy="116860"/>
            </a:xfrm>
            <a:custGeom>
              <a:avLst/>
              <a:gdLst/>
              <a:ahLst/>
              <a:cxnLst/>
              <a:rect l="0" t="0" r="0" b="0"/>
              <a:pathLst>
                <a:path w="115815" h="116860">
                  <a:moveTo>
                    <a:pt x="0" y="30215"/>
                  </a:moveTo>
                  <a:lnTo>
                    <a:pt x="3120" y="72906"/>
                  </a:lnTo>
                  <a:lnTo>
                    <a:pt x="15619" y="116859"/>
                  </a:lnTo>
                  <a:lnTo>
                    <a:pt x="11430" y="75044"/>
                  </a:lnTo>
                  <a:lnTo>
                    <a:pt x="16385" y="41548"/>
                  </a:lnTo>
                  <a:lnTo>
                    <a:pt x="30851" y="9396"/>
                  </a:lnTo>
                  <a:lnTo>
                    <a:pt x="38115" y="3467"/>
                  </a:lnTo>
                  <a:lnTo>
                    <a:pt x="46467" y="685"/>
                  </a:lnTo>
                  <a:lnTo>
                    <a:pt x="55545" y="0"/>
                  </a:lnTo>
                  <a:lnTo>
                    <a:pt x="63936" y="3052"/>
                  </a:lnTo>
                  <a:lnTo>
                    <a:pt x="79499" y="15803"/>
                  </a:lnTo>
                  <a:lnTo>
                    <a:pt x="104200" y="59556"/>
                  </a:lnTo>
                  <a:lnTo>
                    <a:pt x="115814" y="82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967059" y="3819071"/>
              <a:ext cx="76921" cy="139645"/>
            </a:xfrm>
            <a:custGeom>
              <a:avLst/>
              <a:gdLst/>
              <a:ahLst/>
              <a:cxnLst/>
              <a:rect l="0" t="0" r="0" b="0"/>
              <a:pathLst>
                <a:path w="76921" h="139645">
                  <a:moveTo>
                    <a:pt x="76920" y="13302"/>
                  </a:moveTo>
                  <a:lnTo>
                    <a:pt x="65742" y="2123"/>
                  </a:lnTo>
                  <a:lnTo>
                    <a:pt x="58940" y="0"/>
                  </a:lnTo>
                  <a:lnTo>
                    <a:pt x="42023" y="761"/>
                  </a:lnTo>
                  <a:lnTo>
                    <a:pt x="25926" y="8118"/>
                  </a:lnTo>
                  <a:lnTo>
                    <a:pt x="18357" y="13355"/>
                  </a:lnTo>
                  <a:lnTo>
                    <a:pt x="6828" y="28534"/>
                  </a:lnTo>
                  <a:lnTo>
                    <a:pt x="2116" y="37494"/>
                  </a:lnTo>
                  <a:lnTo>
                    <a:pt x="0" y="59929"/>
                  </a:lnTo>
                  <a:lnTo>
                    <a:pt x="8174" y="106870"/>
                  </a:lnTo>
                  <a:lnTo>
                    <a:pt x="13542" y="115455"/>
                  </a:lnTo>
                  <a:lnTo>
                    <a:pt x="28864" y="128113"/>
                  </a:lnTo>
                  <a:lnTo>
                    <a:pt x="55863" y="139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117679" y="3863958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9117679" y="374814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9201907" y="3827191"/>
              <a:ext cx="111547" cy="281153"/>
            </a:xfrm>
            <a:custGeom>
              <a:avLst/>
              <a:gdLst/>
              <a:ahLst/>
              <a:cxnLst/>
              <a:rect l="0" t="0" r="0" b="0"/>
              <a:pathLst>
                <a:path w="111547" h="281153">
                  <a:moveTo>
                    <a:pt x="0" y="78881"/>
                  </a:moveTo>
                  <a:lnTo>
                    <a:pt x="8333" y="116359"/>
                  </a:lnTo>
                  <a:lnTo>
                    <a:pt x="18644" y="174197"/>
                  </a:lnTo>
                  <a:lnTo>
                    <a:pt x="28683" y="227084"/>
                  </a:lnTo>
                  <a:lnTo>
                    <a:pt x="37268" y="281152"/>
                  </a:lnTo>
                  <a:lnTo>
                    <a:pt x="36544" y="280409"/>
                  </a:lnTo>
                  <a:lnTo>
                    <a:pt x="26976" y="248411"/>
                  </a:lnTo>
                  <a:lnTo>
                    <a:pt x="22226" y="189794"/>
                  </a:lnTo>
                  <a:lnTo>
                    <a:pt x="18168" y="131942"/>
                  </a:lnTo>
                  <a:lnTo>
                    <a:pt x="12037" y="75454"/>
                  </a:lnTo>
                  <a:lnTo>
                    <a:pt x="16565" y="38871"/>
                  </a:lnTo>
                  <a:lnTo>
                    <a:pt x="30904" y="5805"/>
                  </a:lnTo>
                  <a:lnTo>
                    <a:pt x="38150" y="918"/>
                  </a:lnTo>
                  <a:lnTo>
                    <a:pt x="46490" y="0"/>
                  </a:lnTo>
                  <a:lnTo>
                    <a:pt x="63946" y="5218"/>
                  </a:lnTo>
                  <a:lnTo>
                    <a:pt x="79503" y="15336"/>
                  </a:lnTo>
                  <a:lnTo>
                    <a:pt x="101415" y="45365"/>
                  </a:lnTo>
                  <a:lnTo>
                    <a:pt x="111546" y="83898"/>
                  </a:lnTo>
                  <a:lnTo>
                    <a:pt x="107678" y="104898"/>
                  </a:lnTo>
                  <a:lnTo>
                    <a:pt x="103370" y="113773"/>
                  </a:lnTo>
                  <a:lnTo>
                    <a:pt x="89225" y="126754"/>
                  </a:lnTo>
                  <a:lnTo>
                    <a:pt x="80541" y="131854"/>
                  </a:lnTo>
                  <a:lnTo>
                    <a:pt x="61532" y="134400"/>
                  </a:lnTo>
                  <a:lnTo>
                    <a:pt x="31585" y="131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9345333" y="3839957"/>
              <a:ext cx="109259" cy="129287"/>
            </a:xfrm>
            <a:custGeom>
              <a:avLst/>
              <a:gdLst/>
              <a:ahLst/>
              <a:cxnLst/>
              <a:rect l="0" t="0" r="0" b="0"/>
              <a:pathLst>
                <a:path w="109259" h="129287">
                  <a:moveTo>
                    <a:pt x="88201" y="24001"/>
                  </a:moveTo>
                  <a:lnTo>
                    <a:pt x="70220" y="8360"/>
                  </a:lnTo>
                  <a:lnTo>
                    <a:pt x="53303" y="282"/>
                  </a:lnTo>
                  <a:lnTo>
                    <a:pt x="45048" y="0"/>
                  </a:lnTo>
                  <a:lnTo>
                    <a:pt x="29638" y="5925"/>
                  </a:lnTo>
                  <a:lnTo>
                    <a:pt x="18110" y="19477"/>
                  </a:lnTo>
                  <a:lnTo>
                    <a:pt x="1176" y="56772"/>
                  </a:lnTo>
                  <a:lnTo>
                    <a:pt x="0" y="77171"/>
                  </a:lnTo>
                  <a:lnTo>
                    <a:pt x="4547" y="96765"/>
                  </a:lnTo>
                  <a:lnTo>
                    <a:pt x="14366" y="113273"/>
                  </a:lnTo>
                  <a:lnTo>
                    <a:pt x="21430" y="116271"/>
                  </a:lnTo>
                  <a:lnTo>
                    <a:pt x="29649" y="115930"/>
                  </a:lnTo>
                  <a:lnTo>
                    <a:pt x="38638" y="113363"/>
                  </a:lnTo>
                  <a:lnTo>
                    <a:pt x="54865" y="101152"/>
                  </a:lnTo>
                  <a:lnTo>
                    <a:pt x="62467" y="92983"/>
                  </a:lnTo>
                  <a:lnTo>
                    <a:pt x="70913" y="71427"/>
                  </a:lnTo>
                  <a:lnTo>
                    <a:pt x="73167" y="59128"/>
                  </a:lnTo>
                  <a:lnTo>
                    <a:pt x="74668" y="56778"/>
                  </a:lnTo>
                  <a:lnTo>
                    <a:pt x="82865" y="98782"/>
                  </a:lnTo>
                  <a:lnTo>
                    <a:pt x="92069" y="112999"/>
                  </a:lnTo>
                  <a:lnTo>
                    <a:pt x="109258" y="129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559876" y="363233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2" y="151117"/>
                  </a:lnTo>
                  <a:lnTo>
                    <a:pt x="12997" y="205433"/>
                  </a:lnTo>
                  <a:lnTo>
                    <a:pt x="18668" y="257401"/>
                  </a:lnTo>
                  <a:lnTo>
                    <a:pt x="20349" y="31101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831751" y="494839"/>
            <a:ext cx="2200457" cy="410612"/>
            <a:chOff x="831751" y="494839"/>
            <a:chExt cx="2200457" cy="410612"/>
          </a:xfrm>
        </p:grpSpPr>
        <p:sp>
          <p:nvSpPr>
            <p:cNvPr id="2" name="Freeform 1"/>
            <p:cNvSpPr/>
            <p:nvPr/>
          </p:nvSpPr>
          <p:spPr>
            <a:xfrm>
              <a:off x="1036732" y="526424"/>
              <a:ext cx="37175" cy="336913"/>
            </a:xfrm>
            <a:custGeom>
              <a:avLst/>
              <a:gdLst/>
              <a:ahLst/>
              <a:cxnLst/>
              <a:rect l="0" t="0" r="0" b="0"/>
              <a:pathLst>
                <a:path w="37175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29329"/>
                  </a:lnTo>
                  <a:lnTo>
                    <a:pt x="11088" y="185944"/>
                  </a:lnTo>
                  <a:lnTo>
                    <a:pt x="22359" y="239328"/>
                  </a:lnTo>
                  <a:lnTo>
                    <a:pt x="28919" y="291813"/>
                  </a:lnTo>
                  <a:lnTo>
                    <a:pt x="3717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494839"/>
              <a:ext cx="452726" cy="52643"/>
            </a:xfrm>
            <a:custGeom>
              <a:avLst/>
              <a:gdLst/>
              <a:ahLst/>
              <a:cxnLst/>
              <a:rect l="0" t="0" r="0" b="0"/>
              <a:pathLst>
                <a:path w="452726" h="52643">
                  <a:moveTo>
                    <a:pt x="452725" y="0"/>
                  </a:moveTo>
                  <a:lnTo>
                    <a:pt x="398581" y="0"/>
                  </a:lnTo>
                  <a:lnTo>
                    <a:pt x="335761" y="8405"/>
                  </a:lnTo>
                  <a:lnTo>
                    <a:pt x="275247" y="18211"/>
                  </a:lnTo>
                  <a:lnTo>
                    <a:pt x="223475" y="26084"/>
                  </a:lnTo>
                  <a:lnTo>
                    <a:pt x="163813" y="31669"/>
                  </a:lnTo>
                  <a:lnTo>
                    <a:pt x="105754" y="39704"/>
                  </a:lnTo>
                  <a:lnTo>
                    <a:pt x="49226" y="472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922" y="842279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02924" y="17959"/>
                  </a:lnTo>
                  <a:lnTo>
                    <a:pt x="248396" y="31667"/>
                  </a:lnTo>
                  <a:lnTo>
                    <a:pt x="192825" y="45640"/>
                  </a:lnTo>
                  <a:lnTo>
                    <a:pt x="139648" y="52429"/>
                  </a:lnTo>
                  <a:lnTo>
                    <a:pt x="84083" y="60703"/>
                  </a:lnTo>
                  <a:lnTo>
                    <a:pt x="28047" y="6268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37119" y="764195"/>
              <a:ext cx="157928" cy="141256"/>
            </a:xfrm>
            <a:custGeom>
              <a:avLst/>
              <a:gdLst/>
              <a:ahLst/>
              <a:cxnLst/>
              <a:rect l="0" t="0" r="0" b="0"/>
              <a:pathLst>
                <a:path w="157928" h="141256">
                  <a:moveTo>
                    <a:pt x="0" y="14913"/>
                  </a:moveTo>
                  <a:lnTo>
                    <a:pt x="3119" y="57605"/>
                  </a:lnTo>
                  <a:lnTo>
                    <a:pt x="14654" y="99255"/>
                  </a:lnTo>
                  <a:lnTo>
                    <a:pt x="14448" y="102727"/>
                  </a:lnTo>
                  <a:lnTo>
                    <a:pt x="11972" y="101532"/>
                  </a:lnTo>
                  <a:lnTo>
                    <a:pt x="7981" y="97225"/>
                  </a:lnTo>
                  <a:lnTo>
                    <a:pt x="6491" y="90845"/>
                  </a:lnTo>
                  <a:lnTo>
                    <a:pt x="9982" y="65098"/>
                  </a:lnTo>
                  <a:lnTo>
                    <a:pt x="24762" y="24956"/>
                  </a:lnTo>
                  <a:lnTo>
                    <a:pt x="30546" y="14590"/>
                  </a:lnTo>
                  <a:lnTo>
                    <a:pt x="39081" y="7679"/>
                  </a:lnTo>
                  <a:lnTo>
                    <a:pt x="61043" y="0"/>
                  </a:lnTo>
                  <a:lnTo>
                    <a:pt x="71111" y="291"/>
                  </a:lnTo>
                  <a:lnTo>
                    <a:pt x="88537" y="6855"/>
                  </a:lnTo>
                  <a:lnTo>
                    <a:pt x="111501" y="23704"/>
                  </a:lnTo>
                  <a:lnTo>
                    <a:pt x="127534" y="49104"/>
                  </a:lnTo>
                  <a:lnTo>
                    <a:pt x="150705" y="109899"/>
                  </a:lnTo>
                  <a:lnTo>
                    <a:pt x="157927" y="141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1053" y="568538"/>
              <a:ext cx="10336" cy="326385"/>
            </a:xfrm>
            <a:custGeom>
              <a:avLst/>
              <a:gdLst/>
              <a:ahLst/>
              <a:cxnLst/>
              <a:rect l="0" t="0" r="0" b="0"/>
              <a:pathLst>
                <a:path w="10336" h="326385">
                  <a:moveTo>
                    <a:pt x="10335" y="0"/>
                  </a:moveTo>
                  <a:lnTo>
                    <a:pt x="4746" y="58617"/>
                  </a:lnTo>
                  <a:lnTo>
                    <a:pt x="782" y="113961"/>
                  </a:lnTo>
                  <a:lnTo>
                    <a:pt x="0" y="176886"/>
                  </a:lnTo>
                  <a:lnTo>
                    <a:pt x="5434" y="234722"/>
                  </a:lnTo>
                  <a:lnTo>
                    <a:pt x="3301" y="288867"/>
                  </a:lnTo>
                  <a:lnTo>
                    <a:pt x="1033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6103" y="699820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93803" y="0"/>
                  </a:lnTo>
                  <a:lnTo>
                    <a:pt x="176212" y="375"/>
                  </a:lnTo>
                  <a:lnTo>
                    <a:pt x="125145" y="4559"/>
                  </a:lnTo>
                  <a:lnTo>
                    <a:pt x="67137" y="12621"/>
                  </a:lnTo>
                  <a:lnTo>
                    <a:pt x="19978" y="1854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690338"/>
              <a:ext cx="147661" cy="194056"/>
            </a:xfrm>
            <a:custGeom>
              <a:avLst/>
              <a:gdLst/>
              <a:ahLst/>
              <a:cxnLst/>
              <a:rect l="0" t="0" r="0" b="0"/>
              <a:pathLst>
                <a:path w="147661" h="194056">
                  <a:moveTo>
                    <a:pt x="0" y="88770"/>
                  </a:moveTo>
                  <a:lnTo>
                    <a:pt x="58617" y="88770"/>
                  </a:lnTo>
                  <a:lnTo>
                    <a:pt x="98996" y="83181"/>
                  </a:lnTo>
                  <a:lnTo>
                    <a:pt x="120427" y="74198"/>
                  </a:lnTo>
                  <a:lnTo>
                    <a:pt x="129418" y="68527"/>
                  </a:lnTo>
                  <a:lnTo>
                    <a:pt x="142527" y="52867"/>
                  </a:lnTo>
                  <a:lnTo>
                    <a:pt x="147660" y="43778"/>
                  </a:lnTo>
                  <a:lnTo>
                    <a:pt x="147573" y="34209"/>
                  </a:lnTo>
                  <a:lnTo>
                    <a:pt x="138117" y="14218"/>
                  </a:lnTo>
                  <a:lnTo>
                    <a:pt x="128343" y="7483"/>
                  </a:lnTo>
                  <a:lnTo>
                    <a:pt x="101885" y="0"/>
                  </a:lnTo>
                  <a:lnTo>
                    <a:pt x="65283" y="1377"/>
                  </a:lnTo>
                  <a:lnTo>
                    <a:pt x="46172" y="9375"/>
                  </a:lnTo>
                  <a:lnTo>
                    <a:pt x="37800" y="14783"/>
                  </a:lnTo>
                  <a:lnTo>
                    <a:pt x="25379" y="30151"/>
                  </a:lnTo>
                  <a:lnTo>
                    <a:pt x="7872" y="74202"/>
                  </a:lnTo>
                  <a:lnTo>
                    <a:pt x="2332" y="114219"/>
                  </a:lnTo>
                  <a:lnTo>
                    <a:pt x="7275" y="138686"/>
                  </a:lnTo>
                  <a:lnTo>
                    <a:pt x="23212" y="169071"/>
                  </a:lnTo>
                  <a:lnTo>
                    <a:pt x="29513" y="177399"/>
                  </a:lnTo>
                  <a:lnTo>
                    <a:pt x="48992" y="186653"/>
                  </a:lnTo>
                  <a:lnTo>
                    <a:pt x="83146" y="191862"/>
                  </a:lnTo>
                  <a:lnTo>
                    <a:pt x="115813" y="194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43129" y="694880"/>
              <a:ext cx="57286" cy="158208"/>
            </a:xfrm>
            <a:custGeom>
              <a:avLst/>
              <a:gdLst/>
              <a:ahLst/>
              <a:cxnLst/>
              <a:rect l="0" t="0" r="0" b="0"/>
              <a:pathLst>
                <a:path w="57286" h="158208">
                  <a:moveTo>
                    <a:pt x="15171" y="105285"/>
                  </a:moveTo>
                  <a:lnTo>
                    <a:pt x="30790" y="158207"/>
                  </a:lnTo>
                  <a:lnTo>
                    <a:pt x="25388" y="141763"/>
                  </a:lnTo>
                  <a:lnTo>
                    <a:pt x="11829" y="112974"/>
                  </a:lnTo>
                  <a:lnTo>
                    <a:pt x="0" y="53886"/>
                  </a:lnTo>
                  <a:lnTo>
                    <a:pt x="377" y="44113"/>
                  </a:lnTo>
                  <a:lnTo>
                    <a:pt x="7037" y="27015"/>
                  </a:lnTo>
                  <a:lnTo>
                    <a:pt x="20914" y="14736"/>
                  </a:lnTo>
                  <a:lnTo>
                    <a:pt x="42219" y="4367"/>
                  </a:lnTo>
                  <a:lnTo>
                    <a:pt x="57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7848" y="720841"/>
              <a:ext cx="139033" cy="174082"/>
            </a:xfrm>
            <a:custGeom>
              <a:avLst/>
              <a:gdLst/>
              <a:ahLst/>
              <a:cxnLst/>
              <a:rect l="0" t="0" r="0" b="0"/>
              <a:pathLst>
                <a:path w="139033" h="174082">
                  <a:moveTo>
                    <a:pt x="17851" y="58267"/>
                  </a:moveTo>
                  <a:lnTo>
                    <a:pt x="72896" y="75056"/>
                  </a:lnTo>
                  <a:lnTo>
                    <a:pt x="97687" y="77427"/>
                  </a:lnTo>
                  <a:lnTo>
                    <a:pt x="118065" y="72242"/>
                  </a:lnTo>
                  <a:lnTo>
                    <a:pt x="126774" y="67584"/>
                  </a:lnTo>
                  <a:lnTo>
                    <a:pt x="132581" y="59799"/>
                  </a:lnTo>
                  <a:lnTo>
                    <a:pt x="139032" y="38671"/>
                  </a:lnTo>
                  <a:lnTo>
                    <a:pt x="138413" y="28825"/>
                  </a:lnTo>
                  <a:lnTo>
                    <a:pt x="131485" y="11647"/>
                  </a:lnTo>
                  <a:lnTo>
                    <a:pt x="122853" y="6130"/>
                  </a:lnTo>
                  <a:lnTo>
                    <a:pt x="97664" y="0"/>
                  </a:lnTo>
                  <a:lnTo>
                    <a:pt x="56187" y="2138"/>
                  </a:lnTo>
                  <a:lnTo>
                    <a:pt x="34499" y="10314"/>
                  </a:lnTo>
                  <a:lnTo>
                    <a:pt x="25441" y="15770"/>
                  </a:lnTo>
                  <a:lnTo>
                    <a:pt x="12255" y="31191"/>
                  </a:lnTo>
                  <a:lnTo>
                    <a:pt x="3666" y="50913"/>
                  </a:lnTo>
                  <a:lnTo>
                    <a:pt x="0" y="87154"/>
                  </a:lnTo>
                  <a:lnTo>
                    <a:pt x="6973" y="120639"/>
                  </a:lnTo>
                  <a:lnTo>
                    <a:pt x="17306" y="142140"/>
                  </a:lnTo>
                  <a:lnTo>
                    <a:pt x="32816" y="157155"/>
                  </a:lnTo>
                  <a:lnTo>
                    <a:pt x="59965" y="174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04917" y="699820"/>
              <a:ext cx="147846" cy="176483"/>
            </a:xfrm>
            <a:custGeom>
              <a:avLst/>
              <a:gdLst/>
              <a:ahLst/>
              <a:cxnLst/>
              <a:rect l="0" t="0" r="0" b="0"/>
              <a:pathLst>
                <a:path w="147846" h="176483">
                  <a:moveTo>
                    <a:pt x="127165" y="5589"/>
                  </a:moveTo>
                  <a:lnTo>
                    <a:pt x="104809" y="0"/>
                  </a:lnTo>
                  <a:lnTo>
                    <a:pt x="84474" y="3495"/>
                  </a:lnTo>
                  <a:lnTo>
                    <a:pt x="24949" y="29582"/>
                  </a:lnTo>
                  <a:lnTo>
                    <a:pt x="10376" y="43158"/>
                  </a:lnTo>
                  <a:lnTo>
                    <a:pt x="0" y="60891"/>
                  </a:lnTo>
                  <a:lnTo>
                    <a:pt x="275" y="68193"/>
                  </a:lnTo>
                  <a:lnTo>
                    <a:pt x="3967" y="74231"/>
                  </a:lnTo>
                  <a:lnTo>
                    <a:pt x="17429" y="84060"/>
                  </a:lnTo>
                  <a:lnTo>
                    <a:pt x="70384" y="103559"/>
                  </a:lnTo>
                  <a:lnTo>
                    <a:pt x="121885" y="119004"/>
                  </a:lnTo>
                  <a:lnTo>
                    <a:pt x="140806" y="130475"/>
                  </a:lnTo>
                  <a:lnTo>
                    <a:pt x="145618" y="137979"/>
                  </a:lnTo>
                  <a:lnTo>
                    <a:pt x="147845" y="155676"/>
                  </a:lnTo>
                  <a:lnTo>
                    <a:pt x="144461" y="162969"/>
                  </a:lnTo>
                  <a:lnTo>
                    <a:pt x="131343" y="174191"/>
                  </a:lnTo>
                  <a:lnTo>
                    <a:pt x="122931" y="176482"/>
                  </a:lnTo>
                  <a:lnTo>
                    <a:pt x="93156" y="174117"/>
                  </a:lnTo>
                  <a:lnTo>
                    <a:pt x="33707" y="159554"/>
                  </a:lnTo>
                  <a:lnTo>
                    <a:pt x="11352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51189" y="526424"/>
              <a:ext cx="17765" cy="336913"/>
            </a:xfrm>
            <a:custGeom>
              <a:avLst/>
              <a:gdLst/>
              <a:ahLst/>
              <a:cxnLst/>
              <a:rect l="0" t="0" r="0" b="0"/>
              <a:pathLst>
                <a:path w="17765" h="336913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9762" y="199626"/>
                  </a:lnTo>
                  <a:lnTo>
                    <a:pt x="15393" y="249442"/>
                  </a:lnTo>
                  <a:lnTo>
                    <a:pt x="17295" y="308196"/>
                  </a:lnTo>
                  <a:lnTo>
                    <a:pt x="1776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53139" y="63170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8" y="9065"/>
                  </a:lnTo>
                  <a:lnTo>
                    <a:pt x="139893" y="17475"/>
                  </a:lnTo>
                  <a:lnTo>
                    <a:pt x="87252" y="23469"/>
                  </a:lnTo>
                  <a:lnTo>
                    <a:pt x="31533" y="35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6393" y="72646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150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26922" y="80016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4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316476" y="392948"/>
            <a:ext cx="1726675" cy="575445"/>
            <a:chOff x="3316476" y="392948"/>
            <a:chExt cx="1726675" cy="575445"/>
          </a:xfrm>
        </p:grpSpPr>
        <p:sp>
          <p:nvSpPr>
            <p:cNvPr id="17" name="Freeform 16"/>
            <p:cNvSpPr/>
            <p:nvPr/>
          </p:nvSpPr>
          <p:spPr>
            <a:xfrm>
              <a:off x="3537575" y="463253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6467"/>
                  </a:lnTo>
                  <a:lnTo>
                    <a:pt x="0" y="280271"/>
                  </a:lnTo>
                  <a:lnTo>
                    <a:pt x="0" y="30939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16476" y="392948"/>
              <a:ext cx="431718" cy="228234"/>
            </a:xfrm>
            <a:custGeom>
              <a:avLst/>
              <a:gdLst/>
              <a:ahLst/>
              <a:cxnLst/>
              <a:rect l="0" t="0" r="0" b="0"/>
              <a:pathLst>
                <a:path w="431718" h="228234">
                  <a:moveTo>
                    <a:pt x="0" y="112419"/>
                  </a:moveTo>
                  <a:lnTo>
                    <a:pt x="9576" y="88373"/>
                  </a:lnTo>
                  <a:lnTo>
                    <a:pt x="20243" y="74046"/>
                  </a:lnTo>
                  <a:lnTo>
                    <a:pt x="83618" y="31721"/>
                  </a:lnTo>
                  <a:lnTo>
                    <a:pt x="134627" y="12034"/>
                  </a:lnTo>
                  <a:lnTo>
                    <a:pt x="192883" y="0"/>
                  </a:lnTo>
                  <a:lnTo>
                    <a:pt x="236915" y="731"/>
                  </a:lnTo>
                  <a:lnTo>
                    <a:pt x="294413" y="5870"/>
                  </a:lnTo>
                  <a:lnTo>
                    <a:pt x="318413" y="12811"/>
                  </a:lnTo>
                  <a:lnTo>
                    <a:pt x="376070" y="36911"/>
                  </a:lnTo>
                  <a:lnTo>
                    <a:pt x="408566" y="62361"/>
                  </a:lnTo>
                  <a:lnTo>
                    <a:pt x="425690" y="81982"/>
                  </a:lnTo>
                  <a:lnTo>
                    <a:pt x="430023" y="93298"/>
                  </a:lnTo>
                  <a:lnTo>
                    <a:pt x="431717" y="118349"/>
                  </a:lnTo>
                  <a:lnTo>
                    <a:pt x="426094" y="153171"/>
                  </a:lnTo>
                  <a:lnTo>
                    <a:pt x="411430" y="180126"/>
                  </a:lnTo>
                  <a:lnTo>
                    <a:pt x="386678" y="202931"/>
                  </a:lnTo>
                  <a:lnTo>
                    <a:pt x="345938" y="218916"/>
                  </a:lnTo>
                  <a:lnTo>
                    <a:pt x="283364" y="227006"/>
                  </a:lnTo>
                  <a:lnTo>
                    <a:pt x="263213" y="228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84974" y="642238"/>
              <a:ext cx="84229" cy="130218"/>
            </a:xfrm>
            <a:custGeom>
              <a:avLst/>
              <a:gdLst/>
              <a:ahLst/>
              <a:cxnLst/>
              <a:rect l="0" t="0" r="0" b="0"/>
              <a:pathLst>
                <a:path w="84229" h="130218">
                  <a:moveTo>
                    <a:pt x="0" y="52642"/>
                  </a:moveTo>
                  <a:lnTo>
                    <a:pt x="25194" y="106517"/>
                  </a:lnTo>
                  <a:lnTo>
                    <a:pt x="35411" y="130217"/>
                  </a:lnTo>
                  <a:lnTo>
                    <a:pt x="34065" y="124554"/>
                  </a:lnTo>
                  <a:lnTo>
                    <a:pt x="17604" y="91154"/>
                  </a:lnTo>
                  <a:lnTo>
                    <a:pt x="13673" y="67029"/>
                  </a:lnTo>
                  <a:lnTo>
                    <a:pt x="18165" y="43829"/>
                  </a:lnTo>
                  <a:lnTo>
                    <a:pt x="22638" y="32728"/>
                  </a:lnTo>
                  <a:lnTo>
                    <a:pt x="36967" y="17276"/>
                  </a:lnTo>
                  <a:lnTo>
                    <a:pt x="53865" y="767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16601" y="65276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54145"/>
                  </a:lnTo>
                  <a:lnTo>
                    <a:pt x="16788" y="11228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37658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42943" y="664971"/>
              <a:ext cx="157928" cy="135195"/>
            </a:xfrm>
            <a:custGeom>
              <a:avLst/>
              <a:gdLst/>
              <a:ahLst/>
              <a:cxnLst/>
              <a:rect l="0" t="0" r="0" b="0"/>
              <a:pathLst>
                <a:path w="157928" h="135195">
                  <a:moveTo>
                    <a:pt x="0" y="40438"/>
                  </a:moveTo>
                  <a:lnTo>
                    <a:pt x="17958" y="94313"/>
                  </a:lnTo>
                  <a:lnTo>
                    <a:pt x="24749" y="114685"/>
                  </a:lnTo>
                  <a:lnTo>
                    <a:pt x="27027" y="116842"/>
                  </a:lnTo>
                  <a:lnTo>
                    <a:pt x="28547" y="113601"/>
                  </a:lnTo>
                  <a:lnTo>
                    <a:pt x="29065" y="98691"/>
                  </a:lnTo>
                  <a:lnTo>
                    <a:pt x="25119" y="69396"/>
                  </a:lnTo>
                  <a:lnTo>
                    <a:pt x="36092" y="10124"/>
                  </a:lnTo>
                  <a:lnTo>
                    <a:pt x="42778" y="3851"/>
                  </a:lnTo>
                  <a:lnTo>
                    <a:pt x="51915" y="839"/>
                  </a:lnTo>
                  <a:lnTo>
                    <a:pt x="62687" y="0"/>
                  </a:lnTo>
                  <a:lnTo>
                    <a:pt x="80893" y="5308"/>
                  </a:lnTo>
                  <a:lnTo>
                    <a:pt x="96784" y="16636"/>
                  </a:lnTo>
                  <a:lnTo>
                    <a:pt x="117713" y="42744"/>
                  </a:lnTo>
                  <a:lnTo>
                    <a:pt x="149506" y="102641"/>
                  </a:lnTo>
                  <a:lnTo>
                    <a:pt x="157927" y="1351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50440" y="655887"/>
              <a:ext cx="118887" cy="144279"/>
            </a:xfrm>
            <a:custGeom>
              <a:avLst/>
              <a:gdLst/>
              <a:ahLst/>
              <a:cxnLst/>
              <a:rect l="0" t="0" r="0" b="0"/>
              <a:pathLst>
                <a:path w="118887" h="144279">
                  <a:moveTo>
                    <a:pt x="118886" y="17936"/>
                  </a:moveTo>
                  <a:lnTo>
                    <a:pt x="107707" y="6758"/>
                  </a:lnTo>
                  <a:lnTo>
                    <a:pt x="89741" y="1270"/>
                  </a:lnTo>
                  <a:lnTo>
                    <a:pt x="67329" y="0"/>
                  </a:lnTo>
                  <a:lnTo>
                    <a:pt x="45669" y="3336"/>
                  </a:lnTo>
                  <a:lnTo>
                    <a:pt x="27463" y="11837"/>
                  </a:lnTo>
                  <a:lnTo>
                    <a:pt x="19333" y="17380"/>
                  </a:lnTo>
                  <a:lnTo>
                    <a:pt x="7180" y="32897"/>
                  </a:lnTo>
                  <a:lnTo>
                    <a:pt x="2301" y="41948"/>
                  </a:lnTo>
                  <a:lnTo>
                    <a:pt x="0" y="64483"/>
                  </a:lnTo>
                  <a:lnTo>
                    <a:pt x="4047" y="88927"/>
                  </a:lnTo>
                  <a:lnTo>
                    <a:pt x="13644" y="111489"/>
                  </a:lnTo>
                  <a:lnTo>
                    <a:pt x="28829" y="126976"/>
                  </a:lnTo>
                  <a:lnTo>
                    <a:pt x="37791" y="132743"/>
                  </a:lnTo>
                  <a:lnTo>
                    <a:pt x="97829" y="144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4611" y="715937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6789" y="61088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85140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90425" y="651768"/>
              <a:ext cx="155188" cy="316625"/>
            </a:xfrm>
            <a:custGeom>
              <a:avLst/>
              <a:gdLst/>
              <a:ahLst/>
              <a:cxnLst/>
              <a:rect l="0" t="0" r="0" b="0"/>
              <a:pathLst>
                <a:path w="155188" h="316625">
                  <a:moveTo>
                    <a:pt x="0" y="85226"/>
                  </a:moveTo>
                  <a:lnTo>
                    <a:pt x="11453" y="134157"/>
                  </a:lnTo>
                  <a:lnTo>
                    <a:pt x="24749" y="193288"/>
                  </a:lnTo>
                  <a:lnTo>
                    <a:pt x="32574" y="250028"/>
                  </a:lnTo>
                  <a:lnTo>
                    <a:pt x="51104" y="303177"/>
                  </a:lnTo>
                  <a:lnTo>
                    <a:pt x="55127" y="314755"/>
                  </a:lnTo>
                  <a:lnTo>
                    <a:pt x="56638" y="316624"/>
                  </a:lnTo>
                  <a:lnTo>
                    <a:pt x="47810" y="257017"/>
                  </a:lnTo>
                  <a:lnTo>
                    <a:pt x="42069" y="194203"/>
                  </a:lnTo>
                  <a:lnTo>
                    <a:pt x="34041" y="145072"/>
                  </a:lnTo>
                  <a:lnTo>
                    <a:pt x="26593" y="100359"/>
                  </a:lnTo>
                  <a:lnTo>
                    <a:pt x="33372" y="43329"/>
                  </a:lnTo>
                  <a:lnTo>
                    <a:pt x="36286" y="29218"/>
                  </a:lnTo>
                  <a:lnTo>
                    <a:pt x="41738" y="18642"/>
                  </a:lnTo>
                  <a:lnTo>
                    <a:pt x="57154" y="3771"/>
                  </a:lnTo>
                  <a:lnTo>
                    <a:pt x="66179" y="507"/>
                  </a:lnTo>
                  <a:lnTo>
                    <a:pt x="85565" y="0"/>
                  </a:lnTo>
                  <a:lnTo>
                    <a:pt x="102759" y="6794"/>
                  </a:lnTo>
                  <a:lnTo>
                    <a:pt x="132862" y="30219"/>
                  </a:lnTo>
                  <a:lnTo>
                    <a:pt x="148681" y="56060"/>
                  </a:lnTo>
                  <a:lnTo>
                    <a:pt x="155187" y="91532"/>
                  </a:lnTo>
                  <a:lnTo>
                    <a:pt x="150470" y="111816"/>
                  </a:lnTo>
                  <a:lnTo>
                    <a:pt x="145937" y="120500"/>
                  </a:lnTo>
                  <a:lnTo>
                    <a:pt x="138235" y="126290"/>
                  </a:lnTo>
                  <a:lnTo>
                    <a:pt x="117200" y="132723"/>
                  </a:lnTo>
                  <a:lnTo>
                    <a:pt x="98492" y="132462"/>
                  </a:lnTo>
                  <a:lnTo>
                    <a:pt x="73699" y="127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14368" y="671332"/>
              <a:ext cx="165612" cy="131654"/>
            </a:xfrm>
            <a:custGeom>
              <a:avLst/>
              <a:gdLst/>
              <a:ahLst/>
              <a:cxnLst/>
              <a:rect l="0" t="0" r="0" b="0"/>
              <a:pathLst>
                <a:path w="165612" h="131654">
                  <a:moveTo>
                    <a:pt x="112968" y="76191"/>
                  </a:moveTo>
                  <a:lnTo>
                    <a:pt x="98314" y="23163"/>
                  </a:lnTo>
                  <a:lnTo>
                    <a:pt x="92671" y="15103"/>
                  </a:lnTo>
                  <a:lnTo>
                    <a:pt x="77041" y="3027"/>
                  </a:lnTo>
                  <a:lnTo>
                    <a:pt x="58396" y="0"/>
                  </a:lnTo>
                  <a:lnTo>
                    <a:pt x="48511" y="830"/>
                  </a:lnTo>
                  <a:lnTo>
                    <a:pt x="31288" y="7992"/>
                  </a:lnTo>
                  <a:lnTo>
                    <a:pt x="23420" y="13178"/>
                  </a:lnTo>
                  <a:lnTo>
                    <a:pt x="11558" y="28298"/>
                  </a:lnTo>
                  <a:lnTo>
                    <a:pt x="3556" y="47886"/>
                  </a:lnTo>
                  <a:lnTo>
                    <a:pt x="0" y="72190"/>
                  </a:lnTo>
                  <a:lnTo>
                    <a:pt x="9176" y="112180"/>
                  </a:lnTo>
                  <a:lnTo>
                    <a:pt x="16868" y="121241"/>
                  </a:lnTo>
                  <a:lnTo>
                    <a:pt x="37892" y="131308"/>
                  </a:lnTo>
                  <a:lnTo>
                    <a:pt x="47710" y="131653"/>
                  </a:lnTo>
                  <a:lnTo>
                    <a:pt x="64857" y="125797"/>
                  </a:lnTo>
                  <a:lnTo>
                    <a:pt x="87665" y="103757"/>
                  </a:lnTo>
                  <a:lnTo>
                    <a:pt x="94930" y="101587"/>
                  </a:lnTo>
                  <a:lnTo>
                    <a:pt x="102112" y="103650"/>
                  </a:lnTo>
                  <a:lnTo>
                    <a:pt x="136041" y="120999"/>
                  </a:lnTo>
                  <a:lnTo>
                    <a:pt x="165611" y="1288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01036" y="494839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7958" y="175728"/>
                  </a:lnTo>
                  <a:lnTo>
                    <a:pt x="28198" y="224553"/>
                  </a:lnTo>
                  <a:lnTo>
                    <a:pt x="39018" y="280446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569575" y="326383"/>
            <a:ext cx="2937452" cy="442198"/>
            <a:chOff x="5569575" y="326383"/>
            <a:chExt cx="2937452" cy="442198"/>
          </a:xfrm>
        </p:grpSpPr>
        <p:sp>
          <p:nvSpPr>
            <p:cNvPr id="30" name="Freeform 29"/>
            <p:cNvSpPr/>
            <p:nvPr/>
          </p:nvSpPr>
          <p:spPr>
            <a:xfrm>
              <a:off x="5569575" y="547481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73699" y="0"/>
                  </a:moveTo>
                  <a:lnTo>
                    <a:pt x="18474" y="6246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69575" y="526424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15641" y="17981"/>
                  </a:lnTo>
                  <a:lnTo>
                    <a:pt x="46843" y="74354"/>
                  </a:lnTo>
                  <a:lnTo>
                    <a:pt x="65872" y="101970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59604" y="330912"/>
              <a:ext cx="252210" cy="434977"/>
            </a:xfrm>
            <a:custGeom>
              <a:avLst/>
              <a:gdLst/>
              <a:ahLst/>
              <a:cxnLst/>
              <a:rect l="0" t="0" r="0" b="0"/>
              <a:pathLst>
                <a:path w="252210" h="434977">
                  <a:moveTo>
                    <a:pt x="10054" y="37585"/>
                  </a:moveTo>
                  <a:lnTo>
                    <a:pt x="13174" y="94849"/>
                  </a:lnTo>
                  <a:lnTo>
                    <a:pt x="18387" y="144239"/>
                  </a:lnTo>
                  <a:lnTo>
                    <a:pt x="19932" y="192799"/>
                  </a:lnTo>
                  <a:lnTo>
                    <a:pt x="26043" y="245539"/>
                  </a:lnTo>
                  <a:lnTo>
                    <a:pt x="30110" y="306563"/>
                  </a:lnTo>
                  <a:lnTo>
                    <a:pt x="30814" y="356448"/>
                  </a:lnTo>
                  <a:lnTo>
                    <a:pt x="31052" y="415819"/>
                  </a:lnTo>
                  <a:lnTo>
                    <a:pt x="31084" y="434976"/>
                  </a:lnTo>
                  <a:lnTo>
                    <a:pt x="29939" y="384048"/>
                  </a:lnTo>
                  <a:lnTo>
                    <a:pt x="23875" y="337032"/>
                  </a:lnTo>
                  <a:lnTo>
                    <a:pt x="20388" y="286057"/>
                  </a:lnTo>
                  <a:lnTo>
                    <a:pt x="13636" y="233909"/>
                  </a:lnTo>
                  <a:lnTo>
                    <a:pt x="9945" y="182583"/>
                  </a:lnTo>
                  <a:lnTo>
                    <a:pt x="1930" y="122725"/>
                  </a:lnTo>
                  <a:lnTo>
                    <a:pt x="0" y="65841"/>
                  </a:lnTo>
                  <a:lnTo>
                    <a:pt x="5975" y="43904"/>
                  </a:lnTo>
                  <a:lnTo>
                    <a:pt x="28876" y="10757"/>
                  </a:lnTo>
                  <a:lnTo>
                    <a:pt x="48445" y="2265"/>
                  </a:lnTo>
                  <a:lnTo>
                    <a:pt x="60214" y="0"/>
                  </a:lnTo>
                  <a:lnTo>
                    <a:pt x="85770" y="3723"/>
                  </a:lnTo>
                  <a:lnTo>
                    <a:pt x="110386" y="14346"/>
                  </a:lnTo>
                  <a:lnTo>
                    <a:pt x="129125" y="30766"/>
                  </a:lnTo>
                  <a:lnTo>
                    <a:pt x="147239" y="59741"/>
                  </a:lnTo>
                  <a:lnTo>
                    <a:pt x="154427" y="101731"/>
                  </a:lnTo>
                  <a:lnTo>
                    <a:pt x="150967" y="145629"/>
                  </a:lnTo>
                  <a:lnTo>
                    <a:pt x="142482" y="167883"/>
                  </a:lnTo>
                  <a:lnTo>
                    <a:pt x="136944" y="177093"/>
                  </a:lnTo>
                  <a:lnTo>
                    <a:pt x="106793" y="201233"/>
                  </a:lnTo>
                  <a:lnTo>
                    <a:pt x="73812" y="217615"/>
                  </a:lnTo>
                  <a:lnTo>
                    <a:pt x="68937" y="223115"/>
                  </a:lnTo>
                  <a:lnTo>
                    <a:pt x="68027" y="229122"/>
                  </a:lnTo>
                  <a:lnTo>
                    <a:pt x="73254" y="242036"/>
                  </a:lnTo>
                  <a:lnTo>
                    <a:pt x="122633" y="302912"/>
                  </a:lnTo>
                  <a:lnTo>
                    <a:pt x="179150" y="349500"/>
                  </a:lnTo>
                  <a:lnTo>
                    <a:pt x="238313" y="402946"/>
                  </a:lnTo>
                  <a:lnTo>
                    <a:pt x="252209" y="416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87476" y="539144"/>
              <a:ext cx="234908" cy="200294"/>
            </a:xfrm>
            <a:custGeom>
              <a:avLst/>
              <a:gdLst/>
              <a:ahLst/>
              <a:cxnLst/>
              <a:rect l="0" t="0" r="0" b="0"/>
              <a:pathLst>
                <a:path w="234908" h="200294">
                  <a:moveTo>
                    <a:pt x="129622" y="71508"/>
                  </a:moveTo>
                  <a:lnTo>
                    <a:pt x="135212" y="54741"/>
                  </a:lnTo>
                  <a:lnTo>
                    <a:pt x="131717" y="37150"/>
                  </a:lnTo>
                  <a:lnTo>
                    <a:pt x="127509" y="27546"/>
                  </a:lnTo>
                  <a:lnTo>
                    <a:pt x="110356" y="10635"/>
                  </a:lnTo>
                  <a:lnTo>
                    <a:pt x="99230" y="2850"/>
                  </a:lnTo>
                  <a:lnTo>
                    <a:pt x="88304" y="0"/>
                  </a:lnTo>
                  <a:lnTo>
                    <a:pt x="66805" y="3072"/>
                  </a:lnTo>
                  <a:lnTo>
                    <a:pt x="48672" y="15356"/>
                  </a:lnTo>
                  <a:lnTo>
                    <a:pt x="17965" y="51838"/>
                  </a:lnTo>
                  <a:lnTo>
                    <a:pt x="2042" y="82448"/>
                  </a:lnTo>
                  <a:lnTo>
                    <a:pt x="0" y="103276"/>
                  </a:lnTo>
                  <a:lnTo>
                    <a:pt x="8221" y="145244"/>
                  </a:lnTo>
                  <a:lnTo>
                    <a:pt x="23331" y="176804"/>
                  </a:lnTo>
                  <a:lnTo>
                    <a:pt x="39098" y="191616"/>
                  </a:lnTo>
                  <a:lnTo>
                    <a:pt x="48216" y="197204"/>
                  </a:lnTo>
                  <a:lnTo>
                    <a:pt x="70825" y="200293"/>
                  </a:lnTo>
                  <a:lnTo>
                    <a:pt x="94131" y="196596"/>
                  </a:lnTo>
                  <a:lnTo>
                    <a:pt x="112289" y="187154"/>
                  </a:lnTo>
                  <a:lnTo>
                    <a:pt x="125038" y="172040"/>
                  </a:lnTo>
                  <a:lnTo>
                    <a:pt x="142755" y="133740"/>
                  </a:lnTo>
                  <a:lnTo>
                    <a:pt x="148331" y="97226"/>
                  </a:lnTo>
                  <a:lnTo>
                    <a:pt x="150284" y="93333"/>
                  </a:lnTo>
                  <a:lnTo>
                    <a:pt x="152755" y="95417"/>
                  </a:lnTo>
                  <a:lnTo>
                    <a:pt x="180956" y="150930"/>
                  </a:lnTo>
                  <a:lnTo>
                    <a:pt x="234907" y="187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75676" y="357968"/>
              <a:ext cx="30936" cy="357970"/>
            </a:xfrm>
            <a:custGeom>
              <a:avLst/>
              <a:gdLst/>
              <a:ahLst/>
              <a:cxnLst/>
              <a:rect l="0" t="0" r="0" b="0"/>
              <a:pathLst>
                <a:path w="30936" h="357970">
                  <a:moveTo>
                    <a:pt x="9878" y="0"/>
                  </a:moveTo>
                  <a:lnTo>
                    <a:pt x="1545" y="60384"/>
                  </a:lnTo>
                  <a:lnTo>
                    <a:pt x="0" y="111868"/>
                  </a:lnTo>
                  <a:lnTo>
                    <a:pt x="2661" y="162998"/>
                  </a:lnTo>
                  <a:lnTo>
                    <a:pt x="7740" y="219482"/>
                  </a:lnTo>
                  <a:lnTo>
                    <a:pt x="12364" y="270143"/>
                  </a:lnTo>
                  <a:lnTo>
                    <a:pt x="24407" y="329182"/>
                  </a:lnTo>
                  <a:lnTo>
                    <a:pt x="3093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59212" y="505367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9577" y="3120"/>
                  </a:lnTo>
                  <a:lnTo>
                    <a:pt x="129637" y="8334"/>
                  </a:lnTo>
                  <a:lnTo>
                    <a:pt x="82085" y="9878"/>
                  </a:lnTo>
                  <a:lnTo>
                    <a:pt x="24793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59253" y="550519"/>
              <a:ext cx="210532" cy="197005"/>
            </a:xfrm>
            <a:custGeom>
              <a:avLst/>
              <a:gdLst/>
              <a:ahLst/>
              <a:cxnLst/>
              <a:rect l="0" t="0" r="0" b="0"/>
              <a:pathLst>
                <a:path w="210532" h="197005">
                  <a:moveTo>
                    <a:pt x="0" y="70662"/>
                  </a:moveTo>
                  <a:lnTo>
                    <a:pt x="42692" y="73781"/>
                  </a:lnTo>
                  <a:lnTo>
                    <a:pt x="95521" y="85316"/>
                  </a:lnTo>
                  <a:lnTo>
                    <a:pt x="152707" y="89284"/>
                  </a:lnTo>
                  <a:lnTo>
                    <a:pt x="176665" y="85568"/>
                  </a:lnTo>
                  <a:lnTo>
                    <a:pt x="195892" y="76897"/>
                  </a:lnTo>
                  <a:lnTo>
                    <a:pt x="204294" y="71309"/>
                  </a:lnTo>
                  <a:lnTo>
                    <a:pt x="208726" y="64074"/>
                  </a:lnTo>
                  <a:lnTo>
                    <a:pt x="210531" y="46677"/>
                  </a:lnTo>
                  <a:lnTo>
                    <a:pt x="204314" y="30366"/>
                  </a:lnTo>
                  <a:lnTo>
                    <a:pt x="199380" y="22741"/>
                  </a:lnTo>
                  <a:lnTo>
                    <a:pt x="184540" y="11149"/>
                  </a:lnTo>
                  <a:lnTo>
                    <a:pt x="165076" y="3268"/>
                  </a:lnTo>
                  <a:lnTo>
                    <a:pt x="128981" y="0"/>
                  </a:lnTo>
                  <a:lnTo>
                    <a:pt x="106458" y="3382"/>
                  </a:lnTo>
                  <a:lnTo>
                    <a:pt x="87869" y="11904"/>
                  </a:lnTo>
                  <a:lnTo>
                    <a:pt x="79637" y="17452"/>
                  </a:lnTo>
                  <a:lnTo>
                    <a:pt x="56872" y="47617"/>
                  </a:lnTo>
                  <a:lnTo>
                    <a:pt x="40898" y="80601"/>
                  </a:lnTo>
                  <a:lnTo>
                    <a:pt x="38845" y="101986"/>
                  </a:lnTo>
                  <a:lnTo>
                    <a:pt x="43001" y="123188"/>
                  </a:lnTo>
                  <a:lnTo>
                    <a:pt x="58494" y="153686"/>
                  </a:lnTo>
                  <a:lnTo>
                    <a:pt x="71232" y="170342"/>
                  </a:lnTo>
                  <a:lnTo>
                    <a:pt x="97146" y="187284"/>
                  </a:lnTo>
                  <a:lnTo>
                    <a:pt x="136871" y="197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75150" y="526424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41566" y="55660"/>
                  </a:lnTo>
                  <a:lnTo>
                    <a:pt x="11405" y="10984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75150" y="526424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0"/>
                  </a:moveTo>
                  <a:lnTo>
                    <a:pt x="45782" y="55660"/>
                  </a:lnTo>
                  <a:lnTo>
                    <a:pt x="94155" y="101506"/>
                  </a:lnTo>
                  <a:lnTo>
                    <a:pt x="115814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17388" y="389554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8334" y="228901"/>
                  </a:lnTo>
                  <a:lnTo>
                    <a:pt x="6759" y="280342"/>
                  </a:lnTo>
                  <a:lnTo>
                    <a:pt x="1335" y="339646"/>
                  </a:lnTo>
                  <a:lnTo>
                    <a:pt x="3713" y="358794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85761" y="326383"/>
              <a:ext cx="400085" cy="84229"/>
            </a:xfrm>
            <a:custGeom>
              <a:avLst/>
              <a:gdLst/>
              <a:ahLst/>
              <a:cxnLst/>
              <a:rect l="0" t="0" r="0" b="0"/>
              <a:pathLst>
                <a:path w="400085" h="84229">
                  <a:moveTo>
                    <a:pt x="400084" y="0"/>
                  </a:moveTo>
                  <a:lnTo>
                    <a:pt x="341466" y="14654"/>
                  </a:lnTo>
                  <a:lnTo>
                    <a:pt x="278887" y="35433"/>
                  </a:lnTo>
                  <a:lnTo>
                    <a:pt x="227563" y="48193"/>
                  </a:lnTo>
                  <a:lnTo>
                    <a:pt x="175310" y="58213"/>
                  </a:lnTo>
                  <a:lnTo>
                    <a:pt x="125124" y="62872"/>
                  </a:lnTo>
                  <a:lnTo>
                    <a:pt x="69300" y="74334"/>
                  </a:lnTo>
                  <a:lnTo>
                    <a:pt x="29112" y="8129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76779" y="610652"/>
              <a:ext cx="9067" cy="136872"/>
            </a:xfrm>
            <a:custGeom>
              <a:avLst/>
              <a:gdLst/>
              <a:ahLst/>
              <a:cxnLst/>
              <a:rect l="0" t="0" r="0" b="0"/>
              <a:pathLst>
                <a:path w="9067" h="136872">
                  <a:moveTo>
                    <a:pt x="9066" y="0"/>
                  </a:moveTo>
                  <a:lnTo>
                    <a:pt x="0" y="58617"/>
                  </a:lnTo>
                  <a:lnTo>
                    <a:pt x="7063" y="112095"/>
                  </a:lnTo>
                  <a:lnTo>
                    <a:pt x="906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85845" y="4948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91130" y="561687"/>
              <a:ext cx="515897" cy="197558"/>
            </a:xfrm>
            <a:custGeom>
              <a:avLst/>
              <a:gdLst/>
              <a:ahLst/>
              <a:cxnLst/>
              <a:rect l="0" t="0" r="0" b="0"/>
              <a:pathLst>
                <a:path w="515897" h="197558">
                  <a:moveTo>
                    <a:pt x="0" y="80551"/>
                  </a:moveTo>
                  <a:lnTo>
                    <a:pt x="17957" y="143979"/>
                  </a:lnTo>
                  <a:lnTo>
                    <a:pt x="35149" y="196398"/>
                  </a:lnTo>
                  <a:lnTo>
                    <a:pt x="36300" y="197557"/>
                  </a:lnTo>
                  <a:lnTo>
                    <a:pt x="32437" y="142305"/>
                  </a:lnTo>
                  <a:lnTo>
                    <a:pt x="43150" y="81751"/>
                  </a:lnTo>
                  <a:lnTo>
                    <a:pt x="46315" y="70822"/>
                  </a:lnTo>
                  <a:lnTo>
                    <a:pt x="51933" y="62367"/>
                  </a:lnTo>
                  <a:lnTo>
                    <a:pt x="67534" y="49852"/>
                  </a:lnTo>
                  <a:lnTo>
                    <a:pt x="75438" y="48387"/>
                  </a:lnTo>
                  <a:lnTo>
                    <a:pt x="83047" y="49750"/>
                  </a:lnTo>
                  <a:lnTo>
                    <a:pt x="90460" y="52998"/>
                  </a:lnTo>
                  <a:lnTo>
                    <a:pt x="112070" y="74337"/>
                  </a:lnTo>
                  <a:lnTo>
                    <a:pt x="133291" y="102886"/>
                  </a:lnTo>
                  <a:lnTo>
                    <a:pt x="141128" y="126353"/>
                  </a:lnTo>
                  <a:lnTo>
                    <a:pt x="144612" y="143021"/>
                  </a:lnTo>
                  <a:lnTo>
                    <a:pt x="145541" y="140915"/>
                  </a:lnTo>
                  <a:lnTo>
                    <a:pt x="158688" y="81575"/>
                  </a:lnTo>
                  <a:lnTo>
                    <a:pt x="161944" y="70705"/>
                  </a:lnTo>
                  <a:lnTo>
                    <a:pt x="174921" y="52388"/>
                  </a:lnTo>
                  <a:lnTo>
                    <a:pt x="183294" y="44228"/>
                  </a:lnTo>
                  <a:lnTo>
                    <a:pt x="191216" y="41128"/>
                  </a:lnTo>
                  <a:lnTo>
                    <a:pt x="198837" y="41401"/>
                  </a:lnTo>
                  <a:lnTo>
                    <a:pt x="206258" y="43922"/>
                  </a:lnTo>
                  <a:lnTo>
                    <a:pt x="220741" y="59202"/>
                  </a:lnTo>
                  <a:lnTo>
                    <a:pt x="247740" y="112098"/>
                  </a:lnTo>
                  <a:lnTo>
                    <a:pt x="266533" y="164774"/>
                  </a:lnTo>
                  <a:lnTo>
                    <a:pt x="270106" y="167115"/>
                  </a:lnTo>
                  <a:lnTo>
                    <a:pt x="273657" y="163997"/>
                  </a:lnTo>
                  <a:lnTo>
                    <a:pt x="287363" y="143490"/>
                  </a:lnTo>
                  <a:lnTo>
                    <a:pt x="293351" y="136548"/>
                  </a:lnTo>
                  <a:lnTo>
                    <a:pt x="324134" y="121189"/>
                  </a:lnTo>
                  <a:lnTo>
                    <a:pt x="387063" y="98756"/>
                  </a:lnTo>
                  <a:lnTo>
                    <a:pt x="408334" y="85133"/>
                  </a:lnTo>
                  <a:lnTo>
                    <a:pt x="425587" y="67379"/>
                  </a:lnTo>
                  <a:lnTo>
                    <a:pt x="429953" y="56562"/>
                  </a:lnTo>
                  <a:lnTo>
                    <a:pt x="431686" y="32065"/>
                  </a:lnTo>
                  <a:lnTo>
                    <a:pt x="428170" y="22490"/>
                  </a:lnTo>
                  <a:lnTo>
                    <a:pt x="414905" y="8733"/>
                  </a:lnTo>
                  <a:lnTo>
                    <a:pt x="394192" y="1838"/>
                  </a:lnTo>
                  <a:lnTo>
                    <a:pt x="382117" y="0"/>
                  </a:lnTo>
                  <a:lnTo>
                    <a:pt x="371728" y="3454"/>
                  </a:lnTo>
                  <a:lnTo>
                    <a:pt x="353945" y="19769"/>
                  </a:lnTo>
                  <a:lnTo>
                    <a:pt x="344482" y="42618"/>
                  </a:lnTo>
                  <a:lnTo>
                    <a:pt x="331843" y="100772"/>
                  </a:lnTo>
                  <a:lnTo>
                    <a:pt x="333879" y="122293"/>
                  </a:lnTo>
                  <a:lnTo>
                    <a:pt x="347192" y="154140"/>
                  </a:lnTo>
                  <a:lnTo>
                    <a:pt x="371543" y="180214"/>
                  </a:lnTo>
                  <a:lnTo>
                    <a:pt x="394027" y="189186"/>
                  </a:lnTo>
                  <a:lnTo>
                    <a:pt x="446589" y="194946"/>
                  </a:lnTo>
                  <a:lnTo>
                    <a:pt x="503535" y="187844"/>
                  </a:lnTo>
                  <a:lnTo>
                    <a:pt x="515896" y="1858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158549" y="1242362"/>
            <a:ext cx="1726675" cy="482291"/>
            <a:chOff x="3158549" y="1242362"/>
            <a:chExt cx="1726675" cy="482291"/>
          </a:xfrm>
        </p:grpSpPr>
        <p:sp>
          <p:nvSpPr>
            <p:cNvPr id="45" name="Freeform 44"/>
            <p:cNvSpPr/>
            <p:nvPr/>
          </p:nvSpPr>
          <p:spPr>
            <a:xfrm>
              <a:off x="3310410" y="1326590"/>
              <a:ext cx="16596" cy="242157"/>
            </a:xfrm>
            <a:custGeom>
              <a:avLst/>
              <a:gdLst/>
              <a:ahLst/>
              <a:cxnLst/>
              <a:rect l="0" t="0" r="0" b="0"/>
              <a:pathLst>
                <a:path w="16596" h="242157">
                  <a:moveTo>
                    <a:pt x="6066" y="0"/>
                  </a:moveTo>
                  <a:lnTo>
                    <a:pt x="0" y="42028"/>
                  </a:lnTo>
                  <a:lnTo>
                    <a:pt x="4521" y="103535"/>
                  </a:lnTo>
                  <a:lnTo>
                    <a:pt x="5761" y="161091"/>
                  </a:lnTo>
                  <a:lnTo>
                    <a:pt x="14359" y="217009"/>
                  </a:lnTo>
                  <a:lnTo>
                    <a:pt x="1659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58549" y="1273948"/>
              <a:ext cx="368498" cy="94757"/>
            </a:xfrm>
            <a:custGeom>
              <a:avLst/>
              <a:gdLst/>
              <a:ahLst/>
              <a:cxnLst/>
              <a:rect l="0" t="0" r="0" b="0"/>
              <a:pathLst>
                <a:path w="368498" h="94757">
                  <a:moveTo>
                    <a:pt x="368497" y="0"/>
                  </a:moveTo>
                  <a:lnTo>
                    <a:pt x="309881" y="9065"/>
                  </a:lnTo>
                  <a:lnTo>
                    <a:pt x="253284" y="21788"/>
                  </a:lnTo>
                  <a:lnTo>
                    <a:pt x="198951" y="38701"/>
                  </a:lnTo>
                  <a:lnTo>
                    <a:pt x="146490" y="52661"/>
                  </a:lnTo>
                  <a:lnTo>
                    <a:pt x="91067" y="66684"/>
                  </a:lnTo>
                  <a:lnTo>
                    <a:pt x="37399" y="8071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00663" y="1537160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30395" y="17959"/>
                  </a:lnTo>
                  <a:lnTo>
                    <a:pt x="173233" y="35149"/>
                  </a:lnTo>
                  <a:lnTo>
                    <a:pt x="120050" y="41908"/>
                  </a:lnTo>
                  <a:lnTo>
                    <a:pt x="63729" y="56587"/>
                  </a:lnTo>
                  <a:lnTo>
                    <a:pt x="11627" y="6230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69202" y="136870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11316" y="144240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58756" y="1376429"/>
              <a:ext cx="150446" cy="348224"/>
            </a:xfrm>
            <a:custGeom>
              <a:avLst/>
              <a:gdLst/>
              <a:ahLst/>
              <a:cxnLst/>
              <a:rect l="0" t="0" r="0" b="0"/>
              <a:pathLst>
                <a:path w="150446" h="348224">
                  <a:moveTo>
                    <a:pt x="0" y="97560"/>
                  </a:moveTo>
                  <a:lnTo>
                    <a:pt x="0" y="156177"/>
                  </a:lnTo>
                  <a:lnTo>
                    <a:pt x="8333" y="215893"/>
                  </a:lnTo>
                  <a:lnTo>
                    <a:pt x="17475" y="276660"/>
                  </a:lnTo>
                  <a:lnTo>
                    <a:pt x="20349" y="329903"/>
                  </a:lnTo>
                  <a:lnTo>
                    <a:pt x="20742" y="348223"/>
                  </a:lnTo>
                  <a:lnTo>
                    <a:pt x="19794" y="333398"/>
                  </a:lnTo>
                  <a:lnTo>
                    <a:pt x="11980" y="275063"/>
                  </a:lnTo>
                  <a:lnTo>
                    <a:pt x="10958" y="225933"/>
                  </a:lnTo>
                  <a:lnTo>
                    <a:pt x="3378" y="171401"/>
                  </a:lnTo>
                  <a:lnTo>
                    <a:pt x="668" y="109850"/>
                  </a:lnTo>
                  <a:lnTo>
                    <a:pt x="132" y="52285"/>
                  </a:lnTo>
                  <a:lnTo>
                    <a:pt x="6298" y="30255"/>
                  </a:lnTo>
                  <a:lnTo>
                    <a:pt x="11218" y="21104"/>
                  </a:lnTo>
                  <a:lnTo>
                    <a:pt x="26043" y="7818"/>
                  </a:lnTo>
                  <a:lnTo>
                    <a:pt x="34909" y="2637"/>
                  </a:lnTo>
                  <a:lnTo>
                    <a:pt x="57239" y="0"/>
                  </a:lnTo>
                  <a:lnTo>
                    <a:pt x="104114" y="7839"/>
                  </a:lnTo>
                  <a:lnTo>
                    <a:pt x="122702" y="20249"/>
                  </a:lnTo>
                  <a:lnTo>
                    <a:pt x="137592" y="37464"/>
                  </a:lnTo>
                  <a:lnTo>
                    <a:pt x="148110" y="56813"/>
                  </a:lnTo>
                  <a:lnTo>
                    <a:pt x="150445" y="77110"/>
                  </a:lnTo>
                  <a:lnTo>
                    <a:pt x="149430" y="87436"/>
                  </a:lnTo>
                  <a:lnTo>
                    <a:pt x="138943" y="105149"/>
                  </a:lnTo>
                  <a:lnTo>
                    <a:pt x="122584" y="119650"/>
                  </a:lnTo>
                  <a:lnTo>
                    <a:pt x="73205" y="142395"/>
                  </a:lnTo>
                  <a:lnTo>
                    <a:pt x="21057" y="1502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21969" y="1368704"/>
              <a:ext cx="105285" cy="161750"/>
            </a:xfrm>
            <a:custGeom>
              <a:avLst/>
              <a:gdLst/>
              <a:ahLst/>
              <a:cxnLst/>
              <a:rect l="0" t="0" r="0" b="0"/>
              <a:pathLst>
                <a:path w="105285" h="161750">
                  <a:moveTo>
                    <a:pt x="0" y="52643"/>
                  </a:moveTo>
                  <a:lnTo>
                    <a:pt x="0" y="75000"/>
                  </a:lnTo>
                  <a:lnTo>
                    <a:pt x="6239" y="92215"/>
                  </a:lnTo>
                  <a:lnTo>
                    <a:pt x="31208" y="148100"/>
                  </a:lnTo>
                  <a:lnTo>
                    <a:pt x="34843" y="158395"/>
                  </a:lnTo>
                  <a:lnTo>
                    <a:pt x="38437" y="161749"/>
                  </a:lnTo>
                  <a:lnTo>
                    <a:pt x="42002" y="160475"/>
                  </a:lnTo>
                  <a:lnTo>
                    <a:pt x="45549" y="156116"/>
                  </a:lnTo>
                  <a:lnTo>
                    <a:pt x="45573" y="149701"/>
                  </a:lnTo>
                  <a:lnTo>
                    <a:pt x="24716" y="94034"/>
                  </a:lnTo>
                  <a:lnTo>
                    <a:pt x="13678" y="49381"/>
                  </a:lnTo>
                  <a:lnTo>
                    <a:pt x="12628" y="36430"/>
                  </a:lnTo>
                  <a:lnTo>
                    <a:pt x="15437" y="26626"/>
                  </a:lnTo>
                  <a:lnTo>
                    <a:pt x="20820" y="18921"/>
                  </a:lnTo>
                  <a:lnTo>
                    <a:pt x="27918" y="12614"/>
                  </a:lnTo>
                  <a:lnTo>
                    <a:pt x="48282" y="5606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69409" y="1242362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6789" y="162968"/>
                  </a:lnTo>
                  <a:lnTo>
                    <a:pt x="20962" y="213363"/>
                  </a:lnTo>
                  <a:lnTo>
                    <a:pt x="32260" y="272906"/>
                  </a:lnTo>
                  <a:lnTo>
                    <a:pt x="39194" y="309369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64124" y="1358176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72168" y="0"/>
                  </a:lnTo>
                  <a:lnTo>
                    <a:pt x="118626" y="5589"/>
                  </a:lnTo>
                  <a:lnTo>
                    <a:pt x="65850" y="9553"/>
                  </a:lnTo>
                  <a:lnTo>
                    <a:pt x="1972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33897" y="2347854"/>
            <a:ext cx="1763660" cy="407989"/>
            <a:chOff x="433897" y="2347854"/>
            <a:chExt cx="1763660" cy="407989"/>
          </a:xfrm>
        </p:grpSpPr>
        <p:sp>
          <p:nvSpPr>
            <p:cNvPr id="55" name="Freeform 54"/>
            <p:cNvSpPr/>
            <p:nvPr/>
          </p:nvSpPr>
          <p:spPr>
            <a:xfrm>
              <a:off x="433897" y="2413951"/>
              <a:ext cx="181898" cy="341892"/>
            </a:xfrm>
            <a:custGeom>
              <a:avLst/>
              <a:gdLst/>
              <a:ahLst/>
              <a:cxnLst/>
              <a:rect l="0" t="0" r="0" b="0"/>
              <a:pathLst>
                <a:path w="181898" h="341892">
                  <a:moveTo>
                    <a:pt x="18828" y="91831"/>
                  </a:moveTo>
                  <a:lnTo>
                    <a:pt x="18828" y="145975"/>
                  </a:lnTo>
                  <a:lnTo>
                    <a:pt x="24417" y="200922"/>
                  </a:lnTo>
                  <a:lnTo>
                    <a:pt x="28381" y="264072"/>
                  </a:lnTo>
                  <a:lnTo>
                    <a:pt x="29164" y="322819"/>
                  </a:lnTo>
                  <a:lnTo>
                    <a:pt x="29271" y="341891"/>
                  </a:lnTo>
                  <a:lnTo>
                    <a:pt x="29318" y="334770"/>
                  </a:lnTo>
                  <a:lnTo>
                    <a:pt x="12685" y="276017"/>
                  </a:lnTo>
                  <a:lnTo>
                    <a:pt x="9166" y="215691"/>
                  </a:lnTo>
                  <a:lnTo>
                    <a:pt x="7301" y="152649"/>
                  </a:lnTo>
                  <a:lnTo>
                    <a:pt x="0" y="100855"/>
                  </a:lnTo>
                  <a:lnTo>
                    <a:pt x="1551" y="62919"/>
                  </a:lnTo>
                  <a:lnTo>
                    <a:pt x="7640" y="41547"/>
                  </a:lnTo>
                  <a:lnTo>
                    <a:pt x="18145" y="24249"/>
                  </a:lnTo>
                  <a:lnTo>
                    <a:pt x="33732" y="11882"/>
                  </a:lnTo>
                  <a:lnTo>
                    <a:pt x="53528" y="3656"/>
                  </a:lnTo>
                  <a:lnTo>
                    <a:pt x="77924" y="0"/>
                  </a:lnTo>
                  <a:lnTo>
                    <a:pt x="98125" y="4614"/>
                  </a:lnTo>
                  <a:lnTo>
                    <a:pt x="144737" y="27097"/>
                  </a:lnTo>
                  <a:lnTo>
                    <a:pt x="160965" y="43173"/>
                  </a:lnTo>
                  <a:lnTo>
                    <a:pt x="169738" y="65136"/>
                  </a:lnTo>
                  <a:lnTo>
                    <a:pt x="181897" y="122674"/>
                  </a:lnTo>
                  <a:lnTo>
                    <a:pt x="179820" y="144143"/>
                  </a:lnTo>
                  <a:lnTo>
                    <a:pt x="168759" y="162264"/>
                  </a:lnTo>
                  <a:lnTo>
                    <a:pt x="152144" y="176947"/>
                  </a:lnTo>
                  <a:lnTo>
                    <a:pt x="133062" y="187372"/>
                  </a:lnTo>
                  <a:lnTo>
                    <a:pt x="96999" y="194229"/>
                  </a:lnTo>
                  <a:lnTo>
                    <a:pt x="41499" y="188402"/>
                  </a:lnTo>
                  <a:lnTo>
                    <a:pt x="29356" y="186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31751" y="2531778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2" y="0"/>
                  </a:lnTo>
                  <a:lnTo>
                    <a:pt x="39341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2279" y="264265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19"/>
                  </a:lnTo>
                  <a:lnTo>
                    <a:pt x="11503" y="987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77173" y="2375527"/>
              <a:ext cx="192164" cy="190489"/>
            </a:xfrm>
            <a:custGeom>
              <a:avLst/>
              <a:gdLst/>
              <a:ahLst/>
              <a:cxnLst/>
              <a:rect l="0" t="0" r="0" b="0"/>
              <a:pathLst>
                <a:path w="192164" h="190489">
                  <a:moveTo>
                    <a:pt x="128360" y="24970"/>
                  </a:moveTo>
                  <a:lnTo>
                    <a:pt x="110379" y="9329"/>
                  </a:lnTo>
                  <a:lnTo>
                    <a:pt x="93463" y="1251"/>
                  </a:lnTo>
                  <a:lnTo>
                    <a:pt x="74246" y="0"/>
                  </a:lnTo>
                  <a:lnTo>
                    <a:pt x="55176" y="4514"/>
                  </a:lnTo>
                  <a:lnTo>
                    <a:pt x="23870" y="26475"/>
                  </a:lnTo>
                  <a:lnTo>
                    <a:pt x="10560" y="40847"/>
                  </a:lnTo>
                  <a:lnTo>
                    <a:pt x="746" y="58932"/>
                  </a:lnTo>
                  <a:lnTo>
                    <a:pt x="0" y="67499"/>
                  </a:lnTo>
                  <a:lnTo>
                    <a:pt x="5411" y="83256"/>
                  </a:lnTo>
                  <a:lnTo>
                    <a:pt x="18734" y="94939"/>
                  </a:lnTo>
                  <a:lnTo>
                    <a:pt x="37523" y="102861"/>
                  </a:lnTo>
                  <a:lnTo>
                    <a:pt x="87714" y="111066"/>
                  </a:lnTo>
                  <a:lnTo>
                    <a:pt x="148224" y="126991"/>
                  </a:lnTo>
                  <a:lnTo>
                    <a:pt x="169944" y="133874"/>
                  </a:lnTo>
                  <a:lnTo>
                    <a:pt x="185056" y="147071"/>
                  </a:lnTo>
                  <a:lnTo>
                    <a:pt x="190724" y="155504"/>
                  </a:lnTo>
                  <a:lnTo>
                    <a:pt x="192163" y="163465"/>
                  </a:lnTo>
                  <a:lnTo>
                    <a:pt x="190783" y="171112"/>
                  </a:lnTo>
                  <a:lnTo>
                    <a:pt x="187523" y="178550"/>
                  </a:lnTo>
                  <a:lnTo>
                    <a:pt x="180670" y="183509"/>
                  </a:lnTo>
                  <a:lnTo>
                    <a:pt x="148669" y="190488"/>
                  </a:lnTo>
                  <a:lnTo>
                    <a:pt x="99053" y="189726"/>
                  </a:lnTo>
                  <a:lnTo>
                    <a:pt x="46772" y="175391"/>
                  </a:lnTo>
                  <a:lnTo>
                    <a:pt x="23075" y="161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84910" y="2347854"/>
              <a:ext cx="10096" cy="252685"/>
            </a:xfrm>
            <a:custGeom>
              <a:avLst/>
              <a:gdLst/>
              <a:ahLst/>
              <a:cxnLst/>
              <a:rect l="0" t="0" r="0" b="0"/>
              <a:pathLst>
                <a:path w="10096" h="252685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44120"/>
                  </a:lnTo>
                  <a:lnTo>
                    <a:pt x="7916" y="200087"/>
                  </a:lnTo>
                  <a:lnTo>
                    <a:pt x="1009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51902" y="2411026"/>
              <a:ext cx="208720" cy="234553"/>
            </a:xfrm>
            <a:custGeom>
              <a:avLst/>
              <a:gdLst/>
              <a:ahLst/>
              <a:cxnLst/>
              <a:rect l="0" t="0" r="0" b="0"/>
              <a:pathLst>
                <a:path w="208720" h="234553">
                  <a:moveTo>
                    <a:pt x="169486" y="0"/>
                  </a:moveTo>
                  <a:lnTo>
                    <a:pt x="110869" y="0"/>
                  </a:lnTo>
                  <a:lnTo>
                    <a:pt x="56695" y="0"/>
                  </a:lnTo>
                  <a:lnTo>
                    <a:pt x="28890" y="0"/>
                  </a:lnTo>
                  <a:lnTo>
                    <a:pt x="18433" y="3509"/>
                  </a:lnTo>
                  <a:lnTo>
                    <a:pt x="3696" y="16767"/>
                  </a:lnTo>
                  <a:lnTo>
                    <a:pt x="467" y="25216"/>
                  </a:lnTo>
                  <a:lnTo>
                    <a:pt x="0" y="43962"/>
                  </a:lnTo>
                  <a:lnTo>
                    <a:pt x="6314" y="79836"/>
                  </a:lnTo>
                  <a:lnTo>
                    <a:pt x="11572" y="87149"/>
                  </a:lnTo>
                  <a:lnTo>
                    <a:pt x="18586" y="90854"/>
                  </a:lnTo>
                  <a:lnTo>
                    <a:pt x="60650" y="93985"/>
                  </a:lnTo>
                  <a:lnTo>
                    <a:pt x="116376" y="89441"/>
                  </a:lnTo>
                  <a:lnTo>
                    <a:pt x="137693" y="94733"/>
                  </a:lnTo>
                  <a:lnTo>
                    <a:pt x="176854" y="117195"/>
                  </a:lnTo>
                  <a:lnTo>
                    <a:pt x="191478" y="131635"/>
                  </a:lnTo>
                  <a:lnTo>
                    <a:pt x="201877" y="149751"/>
                  </a:lnTo>
                  <a:lnTo>
                    <a:pt x="208719" y="185270"/>
                  </a:lnTo>
                  <a:lnTo>
                    <a:pt x="206170" y="196043"/>
                  </a:lnTo>
                  <a:lnTo>
                    <a:pt x="193979" y="214252"/>
                  </a:lnTo>
                  <a:lnTo>
                    <a:pt x="167385" y="232068"/>
                  </a:lnTo>
                  <a:lnTo>
                    <a:pt x="144376" y="234552"/>
                  </a:lnTo>
                  <a:lnTo>
                    <a:pt x="87281" y="223606"/>
                  </a:lnTo>
                  <a:lnTo>
                    <a:pt x="53673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08673" y="2426493"/>
              <a:ext cx="200921" cy="219841"/>
            </a:xfrm>
            <a:custGeom>
              <a:avLst/>
              <a:gdLst/>
              <a:ahLst/>
              <a:cxnLst/>
              <a:rect l="0" t="0" r="0" b="0"/>
              <a:pathLst>
                <a:path w="200921" h="219841">
                  <a:moveTo>
                    <a:pt x="91700" y="5589"/>
                  </a:moveTo>
                  <a:lnTo>
                    <a:pt x="74932" y="0"/>
                  </a:lnTo>
                  <a:lnTo>
                    <a:pt x="57341" y="376"/>
                  </a:lnTo>
                  <a:lnTo>
                    <a:pt x="38995" y="5612"/>
                  </a:lnTo>
                  <a:lnTo>
                    <a:pt x="23042" y="15738"/>
                  </a:lnTo>
                  <a:lnTo>
                    <a:pt x="11272" y="31157"/>
                  </a:lnTo>
                  <a:lnTo>
                    <a:pt x="3312" y="50878"/>
                  </a:lnTo>
                  <a:lnTo>
                    <a:pt x="0" y="87119"/>
                  </a:lnTo>
                  <a:lnTo>
                    <a:pt x="11846" y="147694"/>
                  </a:lnTo>
                  <a:lnTo>
                    <a:pt x="27355" y="183005"/>
                  </a:lnTo>
                  <a:lnTo>
                    <a:pt x="43215" y="198695"/>
                  </a:lnTo>
                  <a:lnTo>
                    <a:pt x="81993" y="218299"/>
                  </a:lnTo>
                  <a:lnTo>
                    <a:pt x="102593" y="219840"/>
                  </a:lnTo>
                  <a:lnTo>
                    <a:pt x="123447" y="215456"/>
                  </a:lnTo>
                  <a:lnTo>
                    <a:pt x="153749" y="199833"/>
                  </a:lnTo>
                  <a:lnTo>
                    <a:pt x="170360" y="187067"/>
                  </a:lnTo>
                  <a:lnTo>
                    <a:pt x="187276" y="161136"/>
                  </a:lnTo>
                  <a:lnTo>
                    <a:pt x="199697" y="131226"/>
                  </a:lnTo>
                  <a:lnTo>
                    <a:pt x="200920" y="107441"/>
                  </a:lnTo>
                  <a:lnTo>
                    <a:pt x="196394" y="82443"/>
                  </a:lnTo>
                  <a:lnTo>
                    <a:pt x="186583" y="59633"/>
                  </a:lnTo>
                  <a:lnTo>
                    <a:pt x="171305" y="44037"/>
                  </a:lnTo>
                  <a:lnTo>
                    <a:pt x="152816" y="34376"/>
                  </a:lnTo>
                  <a:lnTo>
                    <a:pt x="112757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85879" y="2432082"/>
              <a:ext cx="211678" cy="197166"/>
            </a:xfrm>
            <a:custGeom>
              <a:avLst/>
              <a:gdLst/>
              <a:ahLst/>
              <a:cxnLst/>
              <a:rect l="0" t="0" r="0" b="0"/>
              <a:pathLst>
                <a:path w="211678" h="197166">
                  <a:moveTo>
                    <a:pt x="67178" y="0"/>
                  </a:moveTo>
                  <a:lnTo>
                    <a:pt x="28804" y="29309"/>
                  </a:lnTo>
                  <a:lnTo>
                    <a:pt x="13174" y="55088"/>
                  </a:lnTo>
                  <a:lnTo>
                    <a:pt x="1134" y="84953"/>
                  </a:lnTo>
                  <a:lnTo>
                    <a:pt x="0" y="105607"/>
                  </a:lnTo>
                  <a:lnTo>
                    <a:pt x="8804" y="147463"/>
                  </a:lnTo>
                  <a:lnTo>
                    <a:pt x="24015" y="173415"/>
                  </a:lnTo>
                  <a:lnTo>
                    <a:pt x="39806" y="185478"/>
                  </a:lnTo>
                  <a:lnTo>
                    <a:pt x="48930" y="190333"/>
                  </a:lnTo>
                  <a:lnTo>
                    <a:pt x="89717" y="197165"/>
                  </a:lnTo>
                  <a:lnTo>
                    <a:pt x="127668" y="193600"/>
                  </a:lnTo>
                  <a:lnTo>
                    <a:pt x="161140" y="179546"/>
                  </a:lnTo>
                  <a:lnTo>
                    <a:pt x="187695" y="160564"/>
                  </a:lnTo>
                  <a:lnTo>
                    <a:pt x="204792" y="134532"/>
                  </a:lnTo>
                  <a:lnTo>
                    <a:pt x="211677" y="99003"/>
                  </a:lnTo>
                  <a:lnTo>
                    <a:pt x="208128" y="64430"/>
                  </a:lnTo>
                  <a:lnTo>
                    <a:pt x="196503" y="45793"/>
                  </a:lnTo>
                  <a:lnTo>
                    <a:pt x="179638" y="30881"/>
                  </a:lnTo>
                  <a:lnTo>
                    <a:pt x="146454" y="14896"/>
                  </a:lnTo>
                  <a:lnTo>
                    <a:pt x="13034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433627" y="2884808"/>
            <a:ext cx="1342002" cy="392112"/>
            <a:chOff x="433627" y="2884808"/>
            <a:chExt cx="1342002" cy="392112"/>
          </a:xfrm>
        </p:grpSpPr>
        <p:sp>
          <p:nvSpPr>
            <p:cNvPr id="64" name="Freeform 63"/>
            <p:cNvSpPr/>
            <p:nvPr/>
          </p:nvSpPr>
          <p:spPr>
            <a:xfrm>
              <a:off x="433627" y="3077762"/>
              <a:ext cx="134912" cy="199158"/>
            </a:xfrm>
            <a:custGeom>
              <a:avLst/>
              <a:gdLst/>
              <a:ahLst/>
              <a:cxnLst/>
              <a:rect l="0" t="0" r="0" b="0"/>
              <a:pathLst>
                <a:path w="134912" h="199158">
                  <a:moveTo>
                    <a:pt x="19098" y="70258"/>
                  </a:moveTo>
                  <a:lnTo>
                    <a:pt x="25164" y="102710"/>
                  </a:lnTo>
                  <a:lnTo>
                    <a:pt x="23762" y="147249"/>
                  </a:lnTo>
                  <a:lnTo>
                    <a:pt x="34057" y="195171"/>
                  </a:lnTo>
                  <a:lnTo>
                    <a:pt x="33750" y="199157"/>
                  </a:lnTo>
                  <a:lnTo>
                    <a:pt x="31206" y="198305"/>
                  </a:lnTo>
                  <a:lnTo>
                    <a:pt x="27170" y="194227"/>
                  </a:lnTo>
                  <a:lnTo>
                    <a:pt x="22685" y="177218"/>
                  </a:lnTo>
                  <a:lnTo>
                    <a:pt x="11165" y="123122"/>
                  </a:lnTo>
                  <a:lnTo>
                    <a:pt x="0" y="64698"/>
                  </a:lnTo>
                  <a:lnTo>
                    <a:pt x="5151" y="40881"/>
                  </a:lnTo>
                  <a:lnTo>
                    <a:pt x="9800" y="29616"/>
                  </a:lnTo>
                  <a:lnTo>
                    <a:pt x="24324" y="13981"/>
                  </a:lnTo>
                  <a:lnTo>
                    <a:pt x="33111" y="8173"/>
                  </a:lnTo>
                  <a:lnTo>
                    <a:pt x="73423" y="0"/>
                  </a:lnTo>
                  <a:lnTo>
                    <a:pt x="134911" y="7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42279" y="305326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2808" y="312696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38429" y="2905865"/>
              <a:ext cx="228285" cy="298573"/>
            </a:xfrm>
            <a:custGeom>
              <a:avLst/>
              <a:gdLst/>
              <a:ahLst/>
              <a:cxnLst/>
              <a:rect l="0" t="0" r="0" b="0"/>
              <a:pathLst>
                <a:path w="228285" h="298573">
                  <a:moveTo>
                    <a:pt x="151332" y="0"/>
                  </a:moveTo>
                  <a:lnTo>
                    <a:pt x="92715" y="0"/>
                  </a:lnTo>
                  <a:lnTo>
                    <a:pt x="32999" y="8333"/>
                  </a:lnTo>
                  <a:lnTo>
                    <a:pt x="19801" y="9065"/>
                  </a:lnTo>
                  <a:lnTo>
                    <a:pt x="11002" y="14232"/>
                  </a:lnTo>
                  <a:lnTo>
                    <a:pt x="5136" y="22356"/>
                  </a:lnTo>
                  <a:lnTo>
                    <a:pt x="1226" y="32452"/>
                  </a:lnTo>
                  <a:lnTo>
                    <a:pt x="0" y="53028"/>
                  </a:lnTo>
                  <a:lnTo>
                    <a:pt x="15041" y="115847"/>
                  </a:lnTo>
                  <a:lnTo>
                    <a:pt x="18357" y="126364"/>
                  </a:lnTo>
                  <a:lnTo>
                    <a:pt x="22908" y="131036"/>
                  </a:lnTo>
                  <a:lnTo>
                    <a:pt x="28281" y="131811"/>
                  </a:lnTo>
                  <a:lnTo>
                    <a:pt x="40491" y="126433"/>
                  </a:lnTo>
                  <a:lnTo>
                    <a:pt x="79905" y="102943"/>
                  </a:lnTo>
                  <a:lnTo>
                    <a:pt x="121070" y="102771"/>
                  </a:lnTo>
                  <a:lnTo>
                    <a:pt x="159133" y="110129"/>
                  </a:lnTo>
                  <a:lnTo>
                    <a:pt x="178586" y="122646"/>
                  </a:lnTo>
                  <a:lnTo>
                    <a:pt x="210138" y="159277"/>
                  </a:lnTo>
                  <a:lnTo>
                    <a:pt x="226208" y="189913"/>
                  </a:lnTo>
                  <a:lnTo>
                    <a:pt x="228284" y="213867"/>
                  </a:lnTo>
                  <a:lnTo>
                    <a:pt x="224138" y="238942"/>
                  </a:lnTo>
                  <a:lnTo>
                    <a:pt x="214496" y="261784"/>
                  </a:lnTo>
                  <a:lnTo>
                    <a:pt x="199292" y="277395"/>
                  </a:lnTo>
                  <a:lnTo>
                    <a:pt x="167882" y="292761"/>
                  </a:lnTo>
                  <a:lnTo>
                    <a:pt x="143480" y="298572"/>
                  </a:lnTo>
                  <a:lnTo>
                    <a:pt x="82925" y="289937"/>
                  </a:lnTo>
                  <a:lnTo>
                    <a:pt x="2499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15344" y="2884808"/>
              <a:ext cx="88149" cy="96832"/>
            </a:xfrm>
            <a:custGeom>
              <a:avLst/>
              <a:gdLst/>
              <a:ahLst/>
              <a:cxnLst/>
              <a:rect l="0" t="0" r="0" b="0"/>
              <a:pathLst>
                <a:path w="88149" h="96832">
                  <a:moveTo>
                    <a:pt x="63930" y="0"/>
                  </a:moveTo>
                  <a:lnTo>
                    <a:pt x="39884" y="9575"/>
                  </a:lnTo>
                  <a:lnTo>
                    <a:pt x="18461" y="27534"/>
                  </a:lnTo>
                  <a:lnTo>
                    <a:pt x="4337" y="44992"/>
                  </a:lnTo>
                  <a:lnTo>
                    <a:pt x="805" y="54561"/>
                  </a:lnTo>
                  <a:lnTo>
                    <a:pt x="0" y="74552"/>
                  </a:lnTo>
                  <a:lnTo>
                    <a:pt x="3762" y="82457"/>
                  </a:lnTo>
                  <a:lnTo>
                    <a:pt x="17302" y="94359"/>
                  </a:lnTo>
                  <a:lnTo>
                    <a:pt x="25826" y="96831"/>
                  </a:lnTo>
                  <a:lnTo>
                    <a:pt x="44655" y="96459"/>
                  </a:lnTo>
                  <a:lnTo>
                    <a:pt x="61603" y="89274"/>
                  </a:lnTo>
                  <a:lnTo>
                    <a:pt x="69397" y="84082"/>
                  </a:lnTo>
                  <a:lnTo>
                    <a:pt x="81178" y="68955"/>
                  </a:lnTo>
                  <a:lnTo>
                    <a:pt x="85957" y="60008"/>
                  </a:lnTo>
                  <a:lnTo>
                    <a:pt x="88148" y="40708"/>
                  </a:lnTo>
                  <a:lnTo>
                    <a:pt x="8498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79274" y="2926922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168456" y="0"/>
                  </a:moveTo>
                  <a:lnTo>
                    <a:pt x="133709" y="53875"/>
                  </a:lnTo>
                  <a:lnTo>
                    <a:pt x="107223" y="111036"/>
                  </a:lnTo>
                  <a:lnTo>
                    <a:pt x="80408" y="164219"/>
                  </a:lnTo>
                  <a:lnTo>
                    <a:pt x="45583" y="220541"/>
                  </a:lnTo>
                  <a:lnTo>
                    <a:pt x="13643" y="27054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67810" y="3169077"/>
              <a:ext cx="107819" cy="102777"/>
            </a:xfrm>
            <a:custGeom>
              <a:avLst/>
              <a:gdLst/>
              <a:ahLst/>
              <a:cxnLst/>
              <a:rect l="0" t="0" r="0" b="0"/>
              <a:pathLst>
                <a:path w="107819" h="102777">
                  <a:moveTo>
                    <a:pt x="79920" y="0"/>
                  </a:moveTo>
                  <a:lnTo>
                    <a:pt x="57563" y="0"/>
                  </a:lnTo>
                  <a:lnTo>
                    <a:pt x="40348" y="6240"/>
                  </a:lnTo>
                  <a:lnTo>
                    <a:pt x="10232" y="29309"/>
                  </a:lnTo>
                  <a:lnTo>
                    <a:pt x="2155" y="48901"/>
                  </a:lnTo>
                  <a:lnTo>
                    <a:pt x="0" y="60677"/>
                  </a:lnTo>
                  <a:lnTo>
                    <a:pt x="2074" y="69697"/>
                  </a:lnTo>
                  <a:lnTo>
                    <a:pt x="6966" y="76880"/>
                  </a:lnTo>
                  <a:lnTo>
                    <a:pt x="21760" y="87982"/>
                  </a:lnTo>
                  <a:lnTo>
                    <a:pt x="40033" y="96815"/>
                  </a:lnTo>
                  <a:lnTo>
                    <a:pt x="75641" y="102776"/>
                  </a:lnTo>
                  <a:lnTo>
                    <a:pt x="85256" y="100103"/>
                  </a:lnTo>
                  <a:lnTo>
                    <a:pt x="92836" y="94811"/>
                  </a:lnTo>
                  <a:lnTo>
                    <a:pt x="99059" y="87774"/>
                  </a:lnTo>
                  <a:lnTo>
                    <a:pt x="105974" y="67477"/>
                  </a:lnTo>
                  <a:lnTo>
                    <a:pt x="107818" y="55513"/>
                  </a:lnTo>
                  <a:lnTo>
                    <a:pt x="103627" y="35981"/>
                  </a:lnTo>
                  <a:lnTo>
                    <a:pt x="9044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52725" y="3527046"/>
            <a:ext cx="1947919" cy="389556"/>
            <a:chOff x="452725" y="3527046"/>
            <a:chExt cx="1947919" cy="389556"/>
          </a:xfrm>
        </p:grpSpPr>
        <p:sp>
          <p:nvSpPr>
            <p:cNvPr id="72" name="Freeform 71"/>
            <p:cNvSpPr/>
            <p:nvPr/>
          </p:nvSpPr>
          <p:spPr>
            <a:xfrm>
              <a:off x="547915" y="3558632"/>
              <a:ext cx="20624" cy="347441"/>
            </a:xfrm>
            <a:custGeom>
              <a:avLst/>
              <a:gdLst/>
              <a:ahLst/>
              <a:cxnLst/>
              <a:rect l="0" t="0" r="0" b="0"/>
              <a:pathLst>
                <a:path w="20624" h="347441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5289"/>
                  </a:lnTo>
                  <a:lnTo>
                    <a:pt x="9145" y="194477"/>
                  </a:lnTo>
                  <a:lnTo>
                    <a:pt x="9813" y="244926"/>
                  </a:lnTo>
                  <a:lnTo>
                    <a:pt x="13159" y="304487"/>
                  </a:lnTo>
                  <a:lnTo>
                    <a:pt x="2062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2725" y="3684974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9464" y="3119"/>
                  </a:lnTo>
                  <a:lnTo>
                    <a:pt x="146635" y="14654"/>
                  </a:lnTo>
                  <a:lnTo>
                    <a:pt x="97000" y="24749"/>
                  </a:lnTo>
                  <a:lnTo>
                    <a:pt x="45248" y="295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73865" y="3695502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73865" y="3764181"/>
              <a:ext cx="115814" cy="15550"/>
            </a:xfrm>
            <a:custGeom>
              <a:avLst/>
              <a:gdLst/>
              <a:ahLst/>
              <a:cxnLst/>
              <a:rect l="0" t="0" r="0" b="0"/>
              <a:pathLst>
                <a:path w="115814" h="15550">
                  <a:moveTo>
                    <a:pt x="115813" y="15549"/>
                  </a:moveTo>
                  <a:lnTo>
                    <a:pt x="78335" y="7216"/>
                  </a:lnTo>
                  <a:lnTo>
                    <a:pt x="17174" y="0"/>
                  </a:lnTo>
                  <a:lnTo>
                    <a:pt x="0" y="5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08794" y="3527046"/>
              <a:ext cx="194537" cy="256629"/>
            </a:xfrm>
            <a:custGeom>
              <a:avLst/>
              <a:gdLst/>
              <a:ahLst/>
              <a:cxnLst/>
              <a:rect l="0" t="0" r="0" b="0"/>
              <a:pathLst>
                <a:path w="194537" h="256629">
                  <a:moveTo>
                    <a:pt x="44097" y="0"/>
                  </a:moveTo>
                  <a:lnTo>
                    <a:pt x="28456" y="17981"/>
                  </a:lnTo>
                  <a:lnTo>
                    <a:pt x="3664" y="58563"/>
                  </a:lnTo>
                  <a:lnTo>
                    <a:pt x="764" y="58930"/>
                  </a:lnTo>
                  <a:lnTo>
                    <a:pt x="0" y="54495"/>
                  </a:lnTo>
                  <a:lnTo>
                    <a:pt x="661" y="46858"/>
                  </a:lnTo>
                  <a:lnTo>
                    <a:pt x="7635" y="32134"/>
                  </a:lnTo>
                  <a:lnTo>
                    <a:pt x="12770" y="24932"/>
                  </a:lnTo>
                  <a:lnTo>
                    <a:pt x="27834" y="13811"/>
                  </a:lnTo>
                  <a:lnTo>
                    <a:pt x="47397" y="6138"/>
                  </a:lnTo>
                  <a:lnTo>
                    <a:pt x="71690" y="2728"/>
                  </a:lnTo>
                  <a:lnTo>
                    <a:pt x="94965" y="7452"/>
                  </a:lnTo>
                  <a:lnTo>
                    <a:pt x="124680" y="23265"/>
                  </a:lnTo>
                  <a:lnTo>
                    <a:pt x="132914" y="29548"/>
                  </a:lnTo>
                  <a:lnTo>
                    <a:pt x="137233" y="37246"/>
                  </a:lnTo>
                  <a:lnTo>
                    <a:pt x="138871" y="90563"/>
                  </a:lnTo>
                  <a:lnTo>
                    <a:pt x="135356" y="101319"/>
                  </a:lnTo>
                  <a:lnTo>
                    <a:pt x="122091" y="119510"/>
                  </a:lnTo>
                  <a:lnTo>
                    <a:pt x="94892" y="137316"/>
                  </a:lnTo>
                  <a:lnTo>
                    <a:pt x="64607" y="150001"/>
                  </a:lnTo>
                  <a:lnTo>
                    <a:pt x="58940" y="149134"/>
                  </a:lnTo>
                  <a:lnTo>
                    <a:pt x="56332" y="145046"/>
                  </a:lnTo>
                  <a:lnTo>
                    <a:pt x="55763" y="138812"/>
                  </a:lnTo>
                  <a:lnTo>
                    <a:pt x="60063" y="134655"/>
                  </a:lnTo>
                  <a:lnTo>
                    <a:pt x="77319" y="130037"/>
                  </a:lnTo>
                  <a:lnTo>
                    <a:pt x="125355" y="128242"/>
                  </a:lnTo>
                  <a:lnTo>
                    <a:pt x="148062" y="132256"/>
                  </a:lnTo>
                  <a:lnTo>
                    <a:pt x="174987" y="146682"/>
                  </a:lnTo>
                  <a:lnTo>
                    <a:pt x="187278" y="162288"/>
                  </a:lnTo>
                  <a:lnTo>
                    <a:pt x="192194" y="171363"/>
                  </a:lnTo>
                  <a:lnTo>
                    <a:pt x="194536" y="190806"/>
                  </a:lnTo>
                  <a:lnTo>
                    <a:pt x="193522" y="200903"/>
                  </a:lnTo>
                  <a:lnTo>
                    <a:pt x="183038" y="218362"/>
                  </a:lnTo>
                  <a:lnTo>
                    <a:pt x="166680" y="232751"/>
                  </a:lnTo>
                  <a:lnTo>
                    <a:pt x="117301" y="255418"/>
                  </a:lnTo>
                  <a:lnTo>
                    <a:pt x="96519" y="256628"/>
                  </a:lnTo>
                  <a:lnTo>
                    <a:pt x="39788" y="244697"/>
                  </a:lnTo>
                  <a:lnTo>
                    <a:pt x="2304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31917" y="3674445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0" y="0"/>
                  </a:moveTo>
                  <a:lnTo>
                    <a:pt x="42114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79274" y="3632331"/>
              <a:ext cx="168457" cy="284271"/>
            </a:xfrm>
            <a:custGeom>
              <a:avLst/>
              <a:gdLst/>
              <a:ahLst/>
              <a:cxnLst/>
              <a:rect l="0" t="0" r="0" b="0"/>
              <a:pathLst>
                <a:path w="168457" h="284271">
                  <a:moveTo>
                    <a:pt x="168456" y="0"/>
                  </a:moveTo>
                  <a:lnTo>
                    <a:pt x="126474" y="44322"/>
                  </a:lnTo>
                  <a:lnTo>
                    <a:pt x="97128" y="100637"/>
                  </a:lnTo>
                  <a:lnTo>
                    <a:pt x="63021" y="160435"/>
                  </a:lnTo>
                  <a:lnTo>
                    <a:pt x="35292" y="220043"/>
                  </a:lnTo>
                  <a:lnTo>
                    <a:pt x="12994" y="25988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73041" y="3620787"/>
              <a:ext cx="82467" cy="158944"/>
            </a:xfrm>
            <a:custGeom>
              <a:avLst/>
              <a:gdLst/>
              <a:ahLst/>
              <a:cxnLst/>
              <a:rect l="0" t="0" r="0" b="0"/>
              <a:pathLst>
                <a:path w="82467" h="158944">
                  <a:moveTo>
                    <a:pt x="6275" y="74715"/>
                  </a:moveTo>
                  <a:lnTo>
                    <a:pt x="48966" y="71596"/>
                  </a:lnTo>
                  <a:lnTo>
                    <a:pt x="59302" y="69126"/>
                  </a:lnTo>
                  <a:lnTo>
                    <a:pt x="67363" y="63970"/>
                  </a:lnTo>
                  <a:lnTo>
                    <a:pt x="79438" y="48883"/>
                  </a:lnTo>
                  <a:lnTo>
                    <a:pt x="82466" y="30479"/>
                  </a:lnTo>
                  <a:lnTo>
                    <a:pt x="81635" y="20658"/>
                  </a:lnTo>
                  <a:lnTo>
                    <a:pt x="77572" y="12941"/>
                  </a:lnTo>
                  <a:lnTo>
                    <a:pt x="63699" y="1246"/>
                  </a:lnTo>
                  <a:lnTo>
                    <a:pt x="55086" y="0"/>
                  </a:lnTo>
                  <a:lnTo>
                    <a:pt x="36157" y="4854"/>
                  </a:lnTo>
                  <a:lnTo>
                    <a:pt x="11359" y="20740"/>
                  </a:lnTo>
                  <a:lnTo>
                    <a:pt x="2685" y="39808"/>
                  </a:lnTo>
                  <a:lnTo>
                    <a:pt x="0" y="63880"/>
                  </a:lnTo>
                  <a:lnTo>
                    <a:pt x="6235" y="102571"/>
                  </a:lnTo>
                  <a:lnTo>
                    <a:pt x="16396" y="125700"/>
                  </a:lnTo>
                  <a:lnTo>
                    <a:pt x="31830" y="141439"/>
                  </a:lnTo>
                  <a:lnTo>
                    <a:pt x="58917" y="158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44551" y="3642582"/>
              <a:ext cx="161149" cy="128030"/>
            </a:xfrm>
            <a:custGeom>
              <a:avLst/>
              <a:gdLst/>
              <a:ahLst/>
              <a:cxnLst/>
              <a:rect l="0" t="0" r="0" b="0"/>
              <a:pathLst>
                <a:path w="161149" h="128030">
                  <a:moveTo>
                    <a:pt x="76920" y="52920"/>
                  </a:moveTo>
                  <a:lnTo>
                    <a:pt x="76920" y="30563"/>
                  </a:lnTo>
                  <a:lnTo>
                    <a:pt x="70681" y="13348"/>
                  </a:lnTo>
                  <a:lnTo>
                    <a:pt x="65741" y="5482"/>
                  </a:lnTo>
                  <a:lnTo>
                    <a:pt x="58939" y="1407"/>
                  </a:lnTo>
                  <a:lnTo>
                    <a:pt x="42022" y="0"/>
                  </a:lnTo>
                  <a:lnTo>
                    <a:pt x="33768" y="3602"/>
                  </a:lnTo>
                  <a:lnTo>
                    <a:pt x="18357" y="16963"/>
                  </a:lnTo>
                  <a:lnTo>
                    <a:pt x="2116" y="49805"/>
                  </a:lnTo>
                  <a:lnTo>
                    <a:pt x="0" y="72593"/>
                  </a:lnTo>
                  <a:lnTo>
                    <a:pt x="4129" y="93249"/>
                  </a:lnTo>
                  <a:lnTo>
                    <a:pt x="13763" y="110229"/>
                  </a:lnTo>
                  <a:lnTo>
                    <a:pt x="20777" y="114522"/>
                  </a:lnTo>
                  <a:lnTo>
                    <a:pt x="37929" y="116174"/>
                  </a:lnTo>
                  <a:lnTo>
                    <a:pt x="54132" y="109889"/>
                  </a:lnTo>
                  <a:lnTo>
                    <a:pt x="61728" y="104937"/>
                  </a:lnTo>
                  <a:lnTo>
                    <a:pt x="73287" y="90077"/>
                  </a:lnTo>
                  <a:lnTo>
                    <a:pt x="78008" y="81201"/>
                  </a:lnTo>
                  <a:lnTo>
                    <a:pt x="82324" y="78793"/>
                  </a:lnTo>
                  <a:lnTo>
                    <a:pt x="86372" y="80697"/>
                  </a:lnTo>
                  <a:lnTo>
                    <a:pt x="93989" y="92172"/>
                  </a:lnTo>
                  <a:lnTo>
                    <a:pt x="101274" y="108970"/>
                  </a:lnTo>
                  <a:lnTo>
                    <a:pt x="114650" y="121895"/>
                  </a:lnTo>
                  <a:lnTo>
                    <a:pt x="123130" y="126979"/>
                  </a:lnTo>
                  <a:lnTo>
                    <a:pt x="131123" y="128029"/>
                  </a:lnTo>
                  <a:lnTo>
                    <a:pt x="161148" y="116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14176" y="3642860"/>
              <a:ext cx="65224" cy="102426"/>
            </a:xfrm>
            <a:custGeom>
              <a:avLst/>
              <a:gdLst/>
              <a:ahLst/>
              <a:cxnLst/>
              <a:rect l="0" t="0" r="0" b="0"/>
              <a:pathLst>
                <a:path w="65224" h="102426">
                  <a:moveTo>
                    <a:pt x="23109" y="84228"/>
                  </a:moveTo>
                  <a:lnTo>
                    <a:pt x="35240" y="102425"/>
                  </a:lnTo>
                  <a:lnTo>
                    <a:pt x="0" y="41181"/>
                  </a:lnTo>
                  <a:lnTo>
                    <a:pt x="684" y="33303"/>
                  </a:lnTo>
                  <a:lnTo>
                    <a:pt x="4649" y="26881"/>
                  </a:lnTo>
                  <a:lnTo>
                    <a:pt x="18414" y="16626"/>
                  </a:lnTo>
                  <a:lnTo>
                    <a:pt x="49607" y="3630"/>
                  </a:lnTo>
                  <a:lnTo>
                    <a:pt x="652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04639" y="3616214"/>
              <a:ext cx="96005" cy="163517"/>
            </a:xfrm>
            <a:custGeom>
              <a:avLst/>
              <a:gdLst/>
              <a:ahLst/>
              <a:cxnLst/>
              <a:rect l="0" t="0" r="0" b="0"/>
              <a:pathLst>
                <a:path w="96005" h="163517">
                  <a:moveTo>
                    <a:pt x="64272" y="5589"/>
                  </a:moveTo>
                  <a:lnTo>
                    <a:pt x="47505" y="0"/>
                  </a:lnTo>
                  <a:lnTo>
                    <a:pt x="29914" y="3495"/>
                  </a:lnTo>
                  <a:lnTo>
                    <a:pt x="20310" y="7702"/>
                  </a:lnTo>
                  <a:lnTo>
                    <a:pt x="6519" y="21736"/>
                  </a:lnTo>
                  <a:lnTo>
                    <a:pt x="1204" y="30391"/>
                  </a:lnTo>
                  <a:lnTo>
                    <a:pt x="0" y="38502"/>
                  </a:lnTo>
                  <a:lnTo>
                    <a:pt x="1537" y="46248"/>
                  </a:lnTo>
                  <a:lnTo>
                    <a:pt x="4901" y="53752"/>
                  </a:lnTo>
                  <a:lnTo>
                    <a:pt x="11824" y="58755"/>
                  </a:lnTo>
                  <a:lnTo>
                    <a:pt x="73494" y="77457"/>
                  </a:lnTo>
                  <a:lnTo>
                    <a:pt x="90208" y="88613"/>
                  </a:lnTo>
                  <a:lnTo>
                    <a:pt x="94431" y="97203"/>
                  </a:lnTo>
                  <a:lnTo>
                    <a:pt x="96004" y="119226"/>
                  </a:lnTo>
                  <a:lnTo>
                    <a:pt x="92446" y="128140"/>
                  </a:lnTo>
                  <a:lnTo>
                    <a:pt x="79134" y="141164"/>
                  </a:lnTo>
                  <a:lnTo>
                    <a:pt x="44331" y="157888"/>
                  </a:lnTo>
                  <a:lnTo>
                    <a:pt x="22159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794065" y="4768685"/>
            <a:ext cx="715939" cy="294799"/>
            <a:chOff x="2794065" y="4768685"/>
            <a:chExt cx="715939" cy="294799"/>
          </a:xfrm>
        </p:grpSpPr>
        <p:sp>
          <p:nvSpPr>
            <p:cNvPr id="84" name="Freeform 83"/>
            <p:cNvSpPr/>
            <p:nvPr/>
          </p:nvSpPr>
          <p:spPr>
            <a:xfrm>
              <a:off x="2946404" y="4800271"/>
              <a:ext cx="26647" cy="242156"/>
            </a:xfrm>
            <a:custGeom>
              <a:avLst/>
              <a:gdLst/>
              <a:ahLst/>
              <a:cxnLst/>
              <a:rect l="0" t="0" r="0" b="0"/>
              <a:pathLst>
                <a:path w="26647" h="242156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23760" y="202089"/>
                  </a:lnTo>
                  <a:lnTo>
                    <a:pt x="26646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94065" y="4768685"/>
              <a:ext cx="326385" cy="105286"/>
            </a:xfrm>
            <a:custGeom>
              <a:avLst/>
              <a:gdLst/>
              <a:ahLst/>
              <a:cxnLst/>
              <a:rect l="0" t="0" r="0" b="0"/>
              <a:pathLst>
                <a:path w="326385" h="105286">
                  <a:moveTo>
                    <a:pt x="326384" y="0"/>
                  </a:moveTo>
                  <a:lnTo>
                    <a:pt x="267767" y="5589"/>
                  </a:lnTo>
                  <a:lnTo>
                    <a:pt x="208051" y="21331"/>
                  </a:lnTo>
                  <a:lnTo>
                    <a:pt x="153921" y="40738"/>
                  </a:lnTo>
                  <a:lnTo>
                    <a:pt x="99338" y="59867"/>
                  </a:lnTo>
                  <a:lnTo>
                    <a:pt x="42718" y="8614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15122" y="5000312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261711" y="3120"/>
                  </a:lnTo>
                  <a:lnTo>
                    <a:pt x="201231" y="17958"/>
                  </a:lnTo>
                  <a:lnTo>
                    <a:pt x="141967" y="35150"/>
                  </a:lnTo>
                  <a:lnTo>
                    <a:pt x="78660" y="49530"/>
                  </a:lnTo>
                  <a:lnTo>
                    <a:pt x="16078" y="594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94190" y="480027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073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57361" y="4863442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773216" y="4621286"/>
            <a:ext cx="1284477" cy="430252"/>
            <a:chOff x="3773216" y="4621286"/>
            <a:chExt cx="1284477" cy="430252"/>
          </a:xfrm>
        </p:grpSpPr>
        <p:sp>
          <p:nvSpPr>
            <p:cNvPr id="90" name="Freeform 89"/>
            <p:cNvSpPr/>
            <p:nvPr/>
          </p:nvSpPr>
          <p:spPr>
            <a:xfrm>
              <a:off x="3773216" y="4621286"/>
              <a:ext cx="274163" cy="430252"/>
            </a:xfrm>
            <a:custGeom>
              <a:avLst/>
              <a:gdLst/>
              <a:ahLst/>
              <a:cxnLst/>
              <a:rect l="0" t="0" r="0" b="0"/>
              <a:pathLst>
                <a:path w="274163" h="430252">
                  <a:moveTo>
                    <a:pt x="200041" y="0"/>
                  </a:moveTo>
                  <a:lnTo>
                    <a:pt x="157349" y="3120"/>
                  </a:lnTo>
                  <a:lnTo>
                    <a:pt x="96803" y="16789"/>
                  </a:lnTo>
                  <a:lnTo>
                    <a:pt x="33472" y="26084"/>
                  </a:lnTo>
                  <a:lnTo>
                    <a:pt x="6148" y="41134"/>
                  </a:lnTo>
                  <a:lnTo>
                    <a:pt x="1759" y="50819"/>
                  </a:lnTo>
                  <a:lnTo>
                    <a:pt x="0" y="105272"/>
                  </a:lnTo>
                  <a:lnTo>
                    <a:pt x="5589" y="155845"/>
                  </a:lnTo>
                  <a:lnTo>
                    <a:pt x="14654" y="188896"/>
                  </a:lnTo>
                  <a:lnTo>
                    <a:pt x="19128" y="193781"/>
                  </a:lnTo>
                  <a:lnTo>
                    <a:pt x="24450" y="194698"/>
                  </a:lnTo>
                  <a:lnTo>
                    <a:pt x="46239" y="184810"/>
                  </a:lnTo>
                  <a:lnTo>
                    <a:pt x="85043" y="166097"/>
                  </a:lnTo>
                  <a:lnTo>
                    <a:pt x="105647" y="164678"/>
                  </a:lnTo>
                  <a:lnTo>
                    <a:pt x="165211" y="176364"/>
                  </a:lnTo>
                  <a:lnTo>
                    <a:pt x="197910" y="187437"/>
                  </a:lnTo>
                  <a:lnTo>
                    <a:pt x="243492" y="223829"/>
                  </a:lnTo>
                  <a:lnTo>
                    <a:pt x="268548" y="253493"/>
                  </a:lnTo>
                  <a:lnTo>
                    <a:pt x="274162" y="277220"/>
                  </a:lnTo>
                  <a:lnTo>
                    <a:pt x="268235" y="324991"/>
                  </a:lnTo>
                  <a:lnTo>
                    <a:pt x="240968" y="378843"/>
                  </a:lnTo>
                  <a:lnTo>
                    <a:pt x="226420" y="398832"/>
                  </a:lnTo>
                  <a:lnTo>
                    <a:pt x="208256" y="415515"/>
                  </a:lnTo>
                  <a:lnTo>
                    <a:pt x="182245" y="424489"/>
                  </a:lnTo>
                  <a:lnTo>
                    <a:pt x="123476" y="430251"/>
                  </a:lnTo>
                  <a:lnTo>
                    <a:pt x="101282" y="424799"/>
                  </a:lnTo>
                  <a:lnTo>
                    <a:pt x="63171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12720" y="4699925"/>
              <a:ext cx="284347" cy="319099"/>
            </a:xfrm>
            <a:custGeom>
              <a:avLst/>
              <a:gdLst/>
              <a:ahLst/>
              <a:cxnLst/>
              <a:rect l="0" t="0" r="0" b="0"/>
              <a:pathLst>
                <a:path w="284347" h="319099">
                  <a:moveTo>
                    <a:pt x="102693" y="5589"/>
                  </a:moveTo>
                  <a:lnTo>
                    <a:pt x="85925" y="0"/>
                  </a:lnTo>
                  <a:lnTo>
                    <a:pt x="78646" y="693"/>
                  </a:lnTo>
                  <a:lnTo>
                    <a:pt x="64319" y="7703"/>
                  </a:lnTo>
                  <a:lnTo>
                    <a:pt x="43100" y="30392"/>
                  </a:lnTo>
                  <a:lnTo>
                    <a:pt x="15578" y="90146"/>
                  </a:lnTo>
                  <a:lnTo>
                    <a:pt x="2210" y="134336"/>
                  </a:lnTo>
                  <a:lnTo>
                    <a:pt x="0" y="178007"/>
                  </a:lnTo>
                  <a:lnTo>
                    <a:pt x="9141" y="228510"/>
                  </a:lnTo>
                  <a:lnTo>
                    <a:pt x="16661" y="253234"/>
                  </a:lnTo>
                  <a:lnTo>
                    <a:pt x="47228" y="301341"/>
                  </a:lnTo>
                  <a:lnTo>
                    <a:pt x="56357" y="308042"/>
                  </a:lnTo>
                  <a:lnTo>
                    <a:pt x="78979" y="315487"/>
                  </a:lnTo>
                  <a:lnTo>
                    <a:pt x="130460" y="319098"/>
                  </a:lnTo>
                  <a:lnTo>
                    <a:pt x="192007" y="306635"/>
                  </a:lnTo>
                  <a:lnTo>
                    <a:pt x="237318" y="284810"/>
                  </a:lnTo>
                  <a:lnTo>
                    <a:pt x="254553" y="271627"/>
                  </a:lnTo>
                  <a:lnTo>
                    <a:pt x="271821" y="245463"/>
                  </a:lnTo>
                  <a:lnTo>
                    <a:pt x="284346" y="215483"/>
                  </a:lnTo>
                  <a:lnTo>
                    <a:pt x="284288" y="173194"/>
                  </a:lnTo>
                  <a:lnTo>
                    <a:pt x="270568" y="112149"/>
                  </a:lnTo>
                  <a:lnTo>
                    <a:pt x="267252" y="101195"/>
                  </a:lnTo>
                  <a:lnTo>
                    <a:pt x="254209" y="82786"/>
                  </a:lnTo>
                  <a:lnTo>
                    <a:pt x="214369" y="45824"/>
                  </a:lnTo>
                  <a:lnTo>
                    <a:pt x="165864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69631" y="4726571"/>
              <a:ext cx="297249" cy="301253"/>
            </a:xfrm>
            <a:custGeom>
              <a:avLst/>
              <a:gdLst/>
              <a:ahLst/>
              <a:cxnLst/>
              <a:rect l="0" t="0" r="0" b="0"/>
              <a:pathLst>
                <a:path w="297249" h="301253">
                  <a:moveTo>
                    <a:pt x="103751" y="0"/>
                  </a:moveTo>
                  <a:lnTo>
                    <a:pt x="59788" y="14654"/>
                  </a:lnTo>
                  <a:lnTo>
                    <a:pt x="42878" y="27570"/>
                  </a:lnTo>
                  <a:lnTo>
                    <a:pt x="28733" y="45009"/>
                  </a:lnTo>
                  <a:lnTo>
                    <a:pt x="6235" y="95138"/>
                  </a:lnTo>
                  <a:lnTo>
                    <a:pt x="0" y="145351"/>
                  </a:lnTo>
                  <a:lnTo>
                    <a:pt x="1888" y="197211"/>
                  </a:lnTo>
                  <a:lnTo>
                    <a:pt x="13128" y="230789"/>
                  </a:lnTo>
                  <a:lnTo>
                    <a:pt x="37887" y="267986"/>
                  </a:lnTo>
                  <a:lnTo>
                    <a:pt x="63958" y="290623"/>
                  </a:lnTo>
                  <a:lnTo>
                    <a:pt x="86845" y="298792"/>
                  </a:lnTo>
                  <a:lnTo>
                    <a:pt x="112614" y="301252"/>
                  </a:lnTo>
                  <a:lnTo>
                    <a:pt x="167286" y="293300"/>
                  </a:lnTo>
                  <a:lnTo>
                    <a:pt x="206024" y="280706"/>
                  </a:lnTo>
                  <a:lnTo>
                    <a:pt x="244965" y="255490"/>
                  </a:lnTo>
                  <a:lnTo>
                    <a:pt x="274018" y="219573"/>
                  </a:lnTo>
                  <a:lnTo>
                    <a:pt x="296087" y="162666"/>
                  </a:lnTo>
                  <a:lnTo>
                    <a:pt x="297248" y="138977"/>
                  </a:lnTo>
                  <a:lnTo>
                    <a:pt x="288461" y="95173"/>
                  </a:lnTo>
                  <a:lnTo>
                    <a:pt x="273253" y="68884"/>
                  </a:lnTo>
                  <a:lnTo>
                    <a:pt x="237177" y="31876"/>
                  </a:lnTo>
                  <a:lnTo>
                    <a:pt x="208015" y="13734"/>
                  </a:lnTo>
                  <a:lnTo>
                    <a:pt x="1774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83993" y="4800271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73699" y="0"/>
                  </a:moveTo>
                  <a:lnTo>
                    <a:pt x="35326" y="29308"/>
                  </a:lnTo>
                  <a:lnTo>
                    <a:pt x="11483" y="6542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62936" y="4768685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42662" y="60873"/>
                  </a:lnTo>
                  <a:lnTo>
                    <a:pt x="57094" y="80428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269872" y="4621286"/>
            <a:ext cx="1788236" cy="460499"/>
            <a:chOff x="5269872" y="4621286"/>
            <a:chExt cx="1788236" cy="460499"/>
          </a:xfrm>
        </p:grpSpPr>
        <p:sp>
          <p:nvSpPr>
            <p:cNvPr id="96" name="Freeform 95"/>
            <p:cNvSpPr/>
            <p:nvPr/>
          </p:nvSpPr>
          <p:spPr>
            <a:xfrm>
              <a:off x="5269872" y="4631815"/>
              <a:ext cx="354550" cy="449970"/>
            </a:xfrm>
            <a:custGeom>
              <a:avLst/>
              <a:gdLst/>
              <a:ahLst/>
              <a:cxnLst/>
              <a:rect l="0" t="0" r="0" b="0"/>
              <a:pathLst>
                <a:path w="354550" h="449970">
                  <a:moveTo>
                    <a:pt x="156318" y="0"/>
                  </a:moveTo>
                  <a:lnTo>
                    <a:pt x="103613" y="19128"/>
                  </a:lnTo>
                  <a:lnTo>
                    <a:pt x="65525" y="49803"/>
                  </a:lnTo>
                  <a:lnTo>
                    <a:pt x="32062" y="109435"/>
                  </a:lnTo>
                  <a:lnTo>
                    <a:pt x="9656" y="161593"/>
                  </a:lnTo>
                  <a:lnTo>
                    <a:pt x="615" y="214803"/>
                  </a:lnTo>
                  <a:lnTo>
                    <a:pt x="0" y="277610"/>
                  </a:lnTo>
                  <a:lnTo>
                    <a:pt x="9930" y="333170"/>
                  </a:lnTo>
                  <a:lnTo>
                    <a:pt x="22866" y="367388"/>
                  </a:lnTo>
                  <a:lnTo>
                    <a:pt x="48199" y="404803"/>
                  </a:lnTo>
                  <a:lnTo>
                    <a:pt x="84138" y="433554"/>
                  </a:lnTo>
                  <a:lnTo>
                    <a:pt x="104351" y="443424"/>
                  </a:lnTo>
                  <a:lnTo>
                    <a:pt x="146640" y="449969"/>
                  </a:lnTo>
                  <a:lnTo>
                    <a:pt x="185036" y="446319"/>
                  </a:lnTo>
                  <a:lnTo>
                    <a:pt x="248502" y="419834"/>
                  </a:lnTo>
                  <a:lnTo>
                    <a:pt x="302567" y="378911"/>
                  </a:lnTo>
                  <a:lnTo>
                    <a:pt x="331566" y="345338"/>
                  </a:lnTo>
                  <a:lnTo>
                    <a:pt x="347193" y="315232"/>
                  </a:lnTo>
                  <a:lnTo>
                    <a:pt x="354549" y="257977"/>
                  </a:lnTo>
                  <a:lnTo>
                    <a:pt x="352882" y="197274"/>
                  </a:lnTo>
                  <a:lnTo>
                    <a:pt x="346625" y="167226"/>
                  </a:lnTo>
                  <a:lnTo>
                    <a:pt x="317425" y="106193"/>
                  </a:lnTo>
                  <a:lnTo>
                    <a:pt x="285664" y="67262"/>
                  </a:lnTo>
                  <a:lnTo>
                    <a:pt x="24054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94687" y="500031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923419" y="4621286"/>
              <a:ext cx="310760" cy="353903"/>
            </a:xfrm>
            <a:custGeom>
              <a:avLst/>
              <a:gdLst/>
              <a:ahLst/>
              <a:cxnLst/>
              <a:rect l="0" t="0" r="0" b="0"/>
              <a:pathLst>
                <a:path w="310760" h="353903">
                  <a:moveTo>
                    <a:pt x="134481" y="0"/>
                  </a:moveTo>
                  <a:lnTo>
                    <a:pt x="112125" y="0"/>
                  </a:lnTo>
                  <a:lnTo>
                    <a:pt x="94909" y="6239"/>
                  </a:lnTo>
                  <a:lnTo>
                    <a:pt x="64793" y="29309"/>
                  </a:lnTo>
                  <a:lnTo>
                    <a:pt x="22221" y="84953"/>
                  </a:lnTo>
                  <a:lnTo>
                    <a:pt x="14398" y="108727"/>
                  </a:lnTo>
                  <a:lnTo>
                    <a:pt x="1727" y="168693"/>
                  </a:lnTo>
                  <a:lnTo>
                    <a:pt x="0" y="207001"/>
                  </a:lnTo>
                  <a:lnTo>
                    <a:pt x="7547" y="241098"/>
                  </a:lnTo>
                  <a:lnTo>
                    <a:pt x="37061" y="294659"/>
                  </a:lnTo>
                  <a:lnTo>
                    <a:pt x="72863" y="328479"/>
                  </a:lnTo>
                  <a:lnTo>
                    <a:pt x="93057" y="343303"/>
                  </a:lnTo>
                  <a:lnTo>
                    <a:pt x="116850" y="351451"/>
                  </a:lnTo>
                  <a:lnTo>
                    <a:pt x="141853" y="353902"/>
                  </a:lnTo>
                  <a:lnTo>
                    <a:pt x="197236" y="342933"/>
                  </a:lnTo>
                  <a:lnTo>
                    <a:pt x="260604" y="301348"/>
                  </a:lnTo>
                  <a:lnTo>
                    <a:pt x="276713" y="287571"/>
                  </a:lnTo>
                  <a:lnTo>
                    <a:pt x="293347" y="255482"/>
                  </a:lnTo>
                  <a:lnTo>
                    <a:pt x="308278" y="209953"/>
                  </a:lnTo>
                  <a:lnTo>
                    <a:pt x="310759" y="169573"/>
                  </a:lnTo>
                  <a:lnTo>
                    <a:pt x="301709" y="110358"/>
                  </a:lnTo>
                  <a:lnTo>
                    <a:pt x="298608" y="98139"/>
                  </a:lnTo>
                  <a:lnTo>
                    <a:pt x="285805" y="78323"/>
                  </a:lnTo>
                  <a:lnTo>
                    <a:pt x="246131" y="40383"/>
                  </a:lnTo>
                  <a:lnTo>
                    <a:pt x="20818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34952" y="4652872"/>
              <a:ext cx="320320" cy="375479"/>
            </a:xfrm>
            <a:custGeom>
              <a:avLst/>
              <a:gdLst/>
              <a:ahLst/>
              <a:cxnLst/>
              <a:rect l="0" t="0" r="0" b="0"/>
              <a:pathLst>
                <a:path w="320320" h="375479">
                  <a:moveTo>
                    <a:pt x="196730" y="0"/>
                  </a:moveTo>
                  <a:lnTo>
                    <a:pt x="142855" y="17958"/>
                  </a:lnTo>
                  <a:lnTo>
                    <a:pt x="80809" y="39810"/>
                  </a:lnTo>
                  <a:lnTo>
                    <a:pt x="20076" y="71557"/>
                  </a:lnTo>
                  <a:lnTo>
                    <a:pt x="7863" y="87955"/>
                  </a:lnTo>
                  <a:lnTo>
                    <a:pt x="0" y="122507"/>
                  </a:lnTo>
                  <a:lnTo>
                    <a:pt x="3259" y="162380"/>
                  </a:lnTo>
                  <a:lnTo>
                    <a:pt x="11697" y="183693"/>
                  </a:lnTo>
                  <a:lnTo>
                    <a:pt x="17223" y="192652"/>
                  </a:lnTo>
                  <a:lnTo>
                    <a:pt x="24416" y="197455"/>
                  </a:lnTo>
                  <a:lnTo>
                    <a:pt x="41767" y="199671"/>
                  </a:lnTo>
                  <a:lnTo>
                    <a:pt x="58057" y="193637"/>
                  </a:lnTo>
                  <a:lnTo>
                    <a:pt x="114476" y="156123"/>
                  </a:lnTo>
                  <a:lnTo>
                    <a:pt x="156176" y="141886"/>
                  </a:lnTo>
                  <a:lnTo>
                    <a:pt x="193553" y="139526"/>
                  </a:lnTo>
                  <a:lnTo>
                    <a:pt x="227374" y="146886"/>
                  </a:lnTo>
                  <a:lnTo>
                    <a:pt x="267124" y="169740"/>
                  </a:lnTo>
                  <a:lnTo>
                    <a:pt x="297853" y="202375"/>
                  </a:lnTo>
                  <a:lnTo>
                    <a:pt x="313780" y="232318"/>
                  </a:lnTo>
                  <a:lnTo>
                    <a:pt x="320319" y="269006"/>
                  </a:lnTo>
                  <a:lnTo>
                    <a:pt x="316667" y="309513"/>
                  </a:lnTo>
                  <a:lnTo>
                    <a:pt x="305017" y="330974"/>
                  </a:lnTo>
                  <a:lnTo>
                    <a:pt x="288142" y="347141"/>
                  </a:lnTo>
                  <a:lnTo>
                    <a:pt x="256571" y="362819"/>
                  </a:lnTo>
                  <a:lnTo>
                    <a:pt x="194686" y="375478"/>
                  </a:lnTo>
                  <a:lnTo>
                    <a:pt x="149721" y="374855"/>
                  </a:lnTo>
                  <a:lnTo>
                    <a:pt x="11250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73879" y="4768685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41566" y="60873"/>
                  </a:lnTo>
                  <a:lnTo>
                    <a:pt x="6191" y="10196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63350" y="4789742"/>
              <a:ext cx="84230" cy="105286"/>
            </a:xfrm>
            <a:custGeom>
              <a:avLst/>
              <a:gdLst/>
              <a:ahLst/>
              <a:cxnLst/>
              <a:rect l="0" t="0" r="0" b="0"/>
              <a:pathLst>
                <a:path w="84230" h="105286">
                  <a:moveTo>
                    <a:pt x="0" y="0"/>
                  </a:moveTo>
                  <a:lnTo>
                    <a:pt x="49499" y="58563"/>
                  </a:lnTo>
                  <a:lnTo>
                    <a:pt x="842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7409898" y="4579172"/>
            <a:ext cx="335351" cy="397200"/>
          </a:xfrm>
          <a:custGeom>
            <a:avLst/>
            <a:gdLst/>
            <a:ahLst/>
            <a:cxnLst/>
            <a:rect l="0" t="0" r="0" b="0"/>
            <a:pathLst>
              <a:path w="335351" h="397200">
                <a:moveTo>
                  <a:pt x="143048" y="0"/>
                </a:moveTo>
                <a:lnTo>
                  <a:pt x="125067" y="15641"/>
                </a:lnTo>
                <a:lnTo>
                  <a:pt x="66717" y="53456"/>
                </a:lnTo>
                <a:lnTo>
                  <a:pt x="4561" y="96234"/>
                </a:lnTo>
                <a:lnTo>
                  <a:pt x="421" y="96911"/>
                </a:lnTo>
                <a:lnTo>
                  <a:pt x="0" y="95024"/>
                </a:lnTo>
                <a:lnTo>
                  <a:pt x="2059" y="91425"/>
                </a:lnTo>
                <a:lnTo>
                  <a:pt x="60981" y="59456"/>
                </a:lnTo>
                <a:lnTo>
                  <a:pt x="112583" y="42767"/>
                </a:lnTo>
                <a:lnTo>
                  <a:pt x="167836" y="33794"/>
                </a:lnTo>
                <a:lnTo>
                  <a:pt x="209795" y="37829"/>
                </a:lnTo>
                <a:lnTo>
                  <a:pt x="231596" y="46449"/>
                </a:lnTo>
                <a:lnTo>
                  <a:pt x="240684" y="52023"/>
                </a:lnTo>
                <a:lnTo>
                  <a:pt x="245574" y="59248"/>
                </a:lnTo>
                <a:lnTo>
                  <a:pt x="247887" y="76636"/>
                </a:lnTo>
                <a:lnTo>
                  <a:pt x="241896" y="92942"/>
                </a:lnTo>
                <a:lnTo>
                  <a:pt x="211221" y="136848"/>
                </a:lnTo>
                <a:lnTo>
                  <a:pt x="160327" y="181014"/>
                </a:lnTo>
                <a:lnTo>
                  <a:pt x="107622" y="204283"/>
                </a:lnTo>
                <a:lnTo>
                  <a:pt x="166653" y="200393"/>
                </a:lnTo>
                <a:lnTo>
                  <a:pt x="215172" y="205700"/>
                </a:lnTo>
                <a:lnTo>
                  <a:pt x="277517" y="224501"/>
                </a:lnTo>
                <a:lnTo>
                  <a:pt x="315969" y="249847"/>
                </a:lnTo>
                <a:lnTo>
                  <a:pt x="328307" y="269750"/>
                </a:lnTo>
                <a:lnTo>
                  <a:pt x="335350" y="293024"/>
                </a:lnTo>
                <a:lnTo>
                  <a:pt x="334581" y="315067"/>
                </a:lnTo>
                <a:lnTo>
                  <a:pt x="321981" y="347207"/>
                </a:lnTo>
                <a:lnTo>
                  <a:pt x="297841" y="373368"/>
                </a:lnTo>
                <a:lnTo>
                  <a:pt x="262873" y="390348"/>
                </a:lnTo>
                <a:lnTo>
                  <a:pt x="217286" y="397199"/>
                </a:lnTo>
                <a:lnTo>
                  <a:pt x="166292" y="391108"/>
                </a:lnTo>
                <a:lnTo>
                  <a:pt x="106162" y="375259"/>
                </a:lnTo>
                <a:lnTo>
                  <a:pt x="48980" y="349602"/>
                </a:lnTo>
                <a:lnTo>
                  <a:pt x="6178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3688988" y="5274053"/>
            <a:ext cx="1734488" cy="460453"/>
            <a:chOff x="3688988" y="5274053"/>
            <a:chExt cx="1734488" cy="460453"/>
          </a:xfrm>
        </p:grpSpPr>
        <p:sp>
          <p:nvSpPr>
            <p:cNvPr id="104" name="Freeform 103"/>
            <p:cNvSpPr/>
            <p:nvPr/>
          </p:nvSpPr>
          <p:spPr>
            <a:xfrm>
              <a:off x="3815330" y="5505680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8617"/>
                  </a:lnTo>
                  <a:lnTo>
                    <a:pt x="1169" y="12002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88988" y="5431980"/>
              <a:ext cx="242156" cy="105286"/>
            </a:xfrm>
            <a:custGeom>
              <a:avLst/>
              <a:gdLst/>
              <a:ahLst/>
              <a:cxnLst/>
              <a:rect l="0" t="0" r="0" b="0"/>
              <a:pathLst>
                <a:path w="242156" h="105286">
                  <a:moveTo>
                    <a:pt x="242155" y="0"/>
                  </a:moveTo>
                  <a:lnTo>
                    <a:pt x="179875" y="26364"/>
                  </a:lnTo>
                  <a:lnTo>
                    <a:pt x="117548" y="54309"/>
                  </a:lnTo>
                  <a:lnTo>
                    <a:pt x="63399" y="7657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31102" y="5674136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2481" y="5589"/>
                  </a:lnTo>
                  <a:lnTo>
                    <a:pt x="102241" y="17958"/>
                  </a:lnTo>
                  <a:lnTo>
                    <a:pt x="43099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46998" y="5526737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13995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99641" y="5610965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1594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04967" y="5274053"/>
              <a:ext cx="147400" cy="84229"/>
            </a:xfrm>
            <a:custGeom>
              <a:avLst/>
              <a:gdLst/>
              <a:ahLst/>
              <a:cxnLst/>
              <a:rect l="0" t="0" r="0" b="0"/>
              <a:pathLst>
                <a:path w="147400" h="84229">
                  <a:moveTo>
                    <a:pt x="147399" y="0"/>
                  </a:moveTo>
                  <a:lnTo>
                    <a:pt x="93524" y="17958"/>
                  </a:lnTo>
                  <a:lnTo>
                    <a:pt x="63976" y="29367"/>
                  </a:lnTo>
                  <a:lnTo>
                    <a:pt x="13030" y="6593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04967" y="5379338"/>
              <a:ext cx="222780" cy="140069"/>
            </a:xfrm>
            <a:custGeom>
              <a:avLst/>
              <a:gdLst/>
              <a:ahLst/>
              <a:cxnLst/>
              <a:rect l="0" t="0" r="0" b="0"/>
              <a:pathLst>
                <a:path w="222780" h="140069">
                  <a:moveTo>
                    <a:pt x="0" y="0"/>
                  </a:moveTo>
                  <a:lnTo>
                    <a:pt x="17981" y="15641"/>
                  </a:lnTo>
                  <a:lnTo>
                    <a:pt x="34898" y="23719"/>
                  </a:lnTo>
                  <a:lnTo>
                    <a:pt x="96117" y="33669"/>
                  </a:lnTo>
                  <a:lnTo>
                    <a:pt x="156720" y="49407"/>
                  </a:lnTo>
                  <a:lnTo>
                    <a:pt x="187985" y="60913"/>
                  </a:lnTo>
                  <a:lnTo>
                    <a:pt x="204821" y="72306"/>
                  </a:lnTo>
                  <a:lnTo>
                    <a:pt x="216984" y="88288"/>
                  </a:lnTo>
                  <a:lnTo>
                    <a:pt x="221865" y="97463"/>
                  </a:lnTo>
                  <a:lnTo>
                    <a:pt x="222779" y="105920"/>
                  </a:lnTo>
                  <a:lnTo>
                    <a:pt x="217556" y="121555"/>
                  </a:lnTo>
                  <a:lnTo>
                    <a:pt x="201197" y="133183"/>
                  </a:lnTo>
                  <a:lnTo>
                    <a:pt x="190283" y="137922"/>
                  </a:lnTo>
                  <a:lnTo>
                    <a:pt x="165679" y="140068"/>
                  </a:lnTo>
                  <a:lnTo>
                    <a:pt x="111755" y="137502"/>
                  </a:lnTo>
                  <a:lnTo>
                    <a:pt x="56044" y="12976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78667" y="5274053"/>
              <a:ext cx="63172" cy="263213"/>
            </a:xfrm>
            <a:custGeom>
              <a:avLst/>
              <a:gdLst/>
              <a:ahLst/>
              <a:cxnLst/>
              <a:rect l="0" t="0" r="0" b="0"/>
              <a:pathLst>
                <a:path w="63172" h="263213">
                  <a:moveTo>
                    <a:pt x="0" y="0"/>
                  </a:moveTo>
                  <a:lnTo>
                    <a:pt x="17958" y="61111"/>
                  </a:lnTo>
                  <a:lnTo>
                    <a:pt x="31666" y="111117"/>
                  </a:lnTo>
                  <a:lnTo>
                    <a:pt x="45639" y="171038"/>
                  </a:lnTo>
                  <a:lnTo>
                    <a:pt x="52429" y="225595"/>
                  </a:lnTo>
                  <a:lnTo>
                    <a:pt x="63171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89236" y="5305638"/>
              <a:ext cx="193901" cy="326385"/>
            </a:xfrm>
            <a:custGeom>
              <a:avLst/>
              <a:gdLst/>
              <a:ahLst/>
              <a:cxnLst/>
              <a:rect l="0" t="0" r="0" b="0"/>
              <a:pathLst>
                <a:path w="193901" h="326385">
                  <a:moveTo>
                    <a:pt x="0" y="0"/>
                  </a:moveTo>
                  <a:lnTo>
                    <a:pt x="5590" y="16768"/>
                  </a:lnTo>
                  <a:lnTo>
                    <a:pt x="11916" y="21707"/>
                  </a:lnTo>
                  <a:lnTo>
                    <a:pt x="31422" y="27196"/>
                  </a:lnTo>
                  <a:lnTo>
                    <a:pt x="87326" y="22675"/>
                  </a:lnTo>
                  <a:lnTo>
                    <a:pt x="140993" y="15788"/>
                  </a:lnTo>
                  <a:lnTo>
                    <a:pt x="177086" y="17676"/>
                  </a:lnTo>
                  <a:lnTo>
                    <a:pt x="184738" y="23483"/>
                  </a:lnTo>
                  <a:lnTo>
                    <a:pt x="193240" y="42413"/>
                  </a:lnTo>
                  <a:lnTo>
                    <a:pt x="193900" y="63304"/>
                  </a:lnTo>
                  <a:lnTo>
                    <a:pt x="189123" y="84288"/>
                  </a:lnTo>
                  <a:lnTo>
                    <a:pt x="162173" y="147405"/>
                  </a:lnTo>
                  <a:lnTo>
                    <a:pt x="140445" y="210571"/>
                  </a:lnTo>
                  <a:lnTo>
                    <a:pt x="112093" y="273741"/>
                  </a:lnTo>
                  <a:lnTo>
                    <a:pt x="9475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41875" y="5322965"/>
              <a:ext cx="281601" cy="411541"/>
            </a:xfrm>
            <a:custGeom>
              <a:avLst/>
              <a:gdLst/>
              <a:ahLst/>
              <a:cxnLst/>
              <a:rect l="0" t="0" r="0" b="0"/>
              <a:pathLst>
                <a:path w="281601" h="411541">
                  <a:moveTo>
                    <a:pt x="189558" y="14259"/>
                  </a:moveTo>
                  <a:lnTo>
                    <a:pt x="130941" y="23324"/>
                  </a:lnTo>
                  <a:lnTo>
                    <a:pt x="74344" y="13142"/>
                  </a:lnTo>
                  <a:lnTo>
                    <a:pt x="31749" y="0"/>
                  </a:lnTo>
                  <a:lnTo>
                    <a:pt x="22351" y="74"/>
                  </a:lnTo>
                  <a:lnTo>
                    <a:pt x="5670" y="6395"/>
                  </a:lnTo>
                  <a:lnTo>
                    <a:pt x="1456" y="12526"/>
                  </a:lnTo>
                  <a:lnTo>
                    <a:pt x="0" y="63120"/>
                  </a:lnTo>
                  <a:lnTo>
                    <a:pt x="8373" y="122166"/>
                  </a:lnTo>
                  <a:lnTo>
                    <a:pt x="9107" y="135330"/>
                  </a:lnTo>
                  <a:lnTo>
                    <a:pt x="13105" y="142936"/>
                  </a:lnTo>
                  <a:lnTo>
                    <a:pt x="19280" y="146837"/>
                  </a:lnTo>
                  <a:lnTo>
                    <a:pt x="26907" y="148268"/>
                  </a:lnTo>
                  <a:lnTo>
                    <a:pt x="44739" y="143619"/>
                  </a:lnTo>
                  <a:lnTo>
                    <a:pt x="96311" y="124621"/>
                  </a:lnTo>
                  <a:lnTo>
                    <a:pt x="133724" y="122218"/>
                  </a:lnTo>
                  <a:lnTo>
                    <a:pt x="167555" y="129565"/>
                  </a:lnTo>
                  <a:lnTo>
                    <a:pt x="221019" y="159006"/>
                  </a:lnTo>
                  <a:lnTo>
                    <a:pt x="247103" y="185049"/>
                  </a:lnTo>
                  <a:lnTo>
                    <a:pt x="264061" y="214992"/>
                  </a:lnTo>
                  <a:lnTo>
                    <a:pt x="279101" y="264957"/>
                  </a:lnTo>
                  <a:lnTo>
                    <a:pt x="281600" y="305999"/>
                  </a:lnTo>
                  <a:lnTo>
                    <a:pt x="274282" y="345456"/>
                  </a:lnTo>
                  <a:lnTo>
                    <a:pt x="257815" y="373004"/>
                  </a:lnTo>
                  <a:lnTo>
                    <a:pt x="244852" y="388561"/>
                  </a:lnTo>
                  <a:lnTo>
                    <a:pt x="218810" y="404884"/>
                  </a:lnTo>
                  <a:lnTo>
                    <a:pt x="183277" y="411540"/>
                  </a:lnTo>
                  <a:lnTo>
                    <a:pt x="131689" y="405383"/>
                  </a:lnTo>
                  <a:lnTo>
                    <a:pt x="94802" y="393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77369" y="147398"/>
            <a:ext cx="4236570" cy="621183"/>
            <a:chOff x="377369" y="147398"/>
            <a:chExt cx="4236570" cy="621183"/>
          </a:xfrm>
        </p:grpSpPr>
        <p:sp>
          <p:nvSpPr>
            <p:cNvPr id="2" name="Freeform 1"/>
            <p:cNvSpPr/>
            <p:nvPr/>
          </p:nvSpPr>
          <p:spPr>
            <a:xfrm>
              <a:off x="377369" y="210569"/>
              <a:ext cx="271049" cy="246061"/>
            </a:xfrm>
            <a:custGeom>
              <a:avLst/>
              <a:gdLst/>
              <a:ahLst/>
              <a:cxnLst/>
              <a:rect l="0" t="0" r="0" b="0"/>
              <a:pathLst>
                <a:path w="271049" h="246061">
                  <a:moveTo>
                    <a:pt x="191169" y="0"/>
                  </a:moveTo>
                  <a:lnTo>
                    <a:pt x="133905" y="0"/>
                  </a:lnTo>
                  <a:lnTo>
                    <a:pt x="78602" y="5590"/>
                  </a:lnTo>
                  <a:lnTo>
                    <a:pt x="35053" y="19129"/>
                  </a:lnTo>
                  <a:lnTo>
                    <a:pt x="18059" y="30339"/>
                  </a:lnTo>
                  <a:lnTo>
                    <a:pt x="5827" y="49359"/>
                  </a:lnTo>
                  <a:lnTo>
                    <a:pt x="927" y="60982"/>
                  </a:lnTo>
                  <a:lnTo>
                    <a:pt x="0" y="71071"/>
                  </a:lnTo>
                  <a:lnTo>
                    <a:pt x="5210" y="88519"/>
                  </a:lnTo>
                  <a:lnTo>
                    <a:pt x="18444" y="100953"/>
                  </a:lnTo>
                  <a:lnTo>
                    <a:pt x="37193" y="109209"/>
                  </a:lnTo>
                  <a:lnTo>
                    <a:pt x="90478" y="114509"/>
                  </a:lnTo>
                  <a:lnTo>
                    <a:pt x="145803" y="109967"/>
                  </a:lnTo>
                  <a:lnTo>
                    <a:pt x="179677" y="112262"/>
                  </a:lnTo>
                  <a:lnTo>
                    <a:pt x="221395" y="124688"/>
                  </a:lnTo>
                  <a:lnTo>
                    <a:pt x="260718" y="155125"/>
                  </a:lnTo>
                  <a:lnTo>
                    <a:pt x="268873" y="175009"/>
                  </a:lnTo>
                  <a:lnTo>
                    <a:pt x="271048" y="186863"/>
                  </a:lnTo>
                  <a:lnTo>
                    <a:pt x="267225" y="206273"/>
                  </a:lnTo>
                  <a:lnTo>
                    <a:pt x="262930" y="214724"/>
                  </a:lnTo>
                  <a:lnTo>
                    <a:pt x="245680" y="227235"/>
                  </a:lnTo>
                  <a:lnTo>
                    <a:pt x="202067" y="244798"/>
                  </a:lnTo>
                  <a:lnTo>
                    <a:pt x="180805" y="246060"/>
                  </a:lnTo>
                  <a:lnTo>
                    <a:pt x="119615" y="234265"/>
                  </a:lnTo>
                  <a:lnTo>
                    <a:pt x="67677" y="217807"/>
                  </a:lnTo>
                  <a:lnTo>
                    <a:pt x="33242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147398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5589" y="58617"/>
                  </a:lnTo>
                  <a:lnTo>
                    <a:pt x="10723" y="111622"/>
                  </a:lnTo>
                  <a:lnTo>
                    <a:pt x="21788" y="163339"/>
                  </a:lnTo>
                  <a:lnTo>
                    <a:pt x="29650" y="223598"/>
                  </a:lnTo>
                  <a:lnTo>
                    <a:pt x="31203" y="285457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5633" y="210569"/>
              <a:ext cx="26553" cy="431670"/>
            </a:xfrm>
            <a:custGeom>
              <a:avLst/>
              <a:gdLst/>
              <a:ahLst/>
              <a:cxnLst/>
              <a:rect l="0" t="0" r="0" b="0"/>
              <a:pathLst>
                <a:path w="26553" h="43167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86933"/>
                  </a:lnTo>
                  <a:lnTo>
                    <a:pt x="16109" y="133903"/>
                  </a:lnTo>
                  <a:lnTo>
                    <a:pt x="23004" y="189414"/>
                  </a:lnTo>
                  <a:lnTo>
                    <a:pt x="25567" y="237707"/>
                  </a:lnTo>
                  <a:lnTo>
                    <a:pt x="26327" y="288541"/>
                  </a:lnTo>
                  <a:lnTo>
                    <a:pt x="26552" y="340648"/>
                  </a:lnTo>
                  <a:lnTo>
                    <a:pt x="24279" y="389622"/>
                  </a:lnTo>
                  <a:lnTo>
                    <a:pt x="5589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631709"/>
              <a:ext cx="55978" cy="136872"/>
            </a:xfrm>
            <a:custGeom>
              <a:avLst/>
              <a:gdLst/>
              <a:ahLst/>
              <a:cxnLst/>
              <a:rect l="0" t="0" r="0" b="0"/>
              <a:pathLst>
                <a:path w="55978" h="136872">
                  <a:moveTo>
                    <a:pt x="0" y="0"/>
                  </a:moveTo>
                  <a:lnTo>
                    <a:pt x="24046" y="9576"/>
                  </a:lnTo>
                  <a:lnTo>
                    <a:pt x="38373" y="20244"/>
                  </a:lnTo>
                  <a:lnTo>
                    <a:pt x="54004" y="44993"/>
                  </a:lnTo>
                  <a:lnTo>
                    <a:pt x="55977" y="67570"/>
                  </a:lnTo>
                  <a:lnTo>
                    <a:pt x="51785" y="90863"/>
                  </a:lnTo>
                  <a:lnTo>
                    <a:pt x="42123" y="10901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1425" y="278680"/>
              <a:ext cx="252812" cy="327873"/>
            </a:xfrm>
            <a:custGeom>
              <a:avLst/>
              <a:gdLst/>
              <a:ahLst/>
              <a:cxnLst/>
              <a:rect l="0" t="0" r="0" b="0"/>
              <a:pathLst>
                <a:path w="252812" h="327873">
                  <a:moveTo>
                    <a:pt x="129352" y="5589"/>
                  </a:moveTo>
                  <a:lnTo>
                    <a:pt x="112584" y="0"/>
                  </a:lnTo>
                  <a:lnTo>
                    <a:pt x="94993" y="375"/>
                  </a:lnTo>
                  <a:lnTo>
                    <a:pt x="76647" y="5611"/>
                  </a:lnTo>
                  <a:lnTo>
                    <a:pt x="60694" y="15737"/>
                  </a:lnTo>
                  <a:lnTo>
                    <a:pt x="48924" y="31156"/>
                  </a:lnTo>
                  <a:lnTo>
                    <a:pt x="16067" y="93332"/>
                  </a:lnTo>
                  <a:lnTo>
                    <a:pt x="0" y="146663"/>
                  </a:lnTo>
                  <a:lnTo>
                    <a:pt x="298" y="188289"/>
                  </a:lnTo>
                  <a:lnTo>
                    <a:pt x="10880" y="243106"/>
                  </a:lnTo>
                  <a:lnTo>
                    <a:pt x="17426" y="266740"/>
                  </a:lnTo>
                  <a:lnTo>
                    <a:pt x="30474" y="285823"/>
                  </a:lnTo>
                  <a:lnTo>
                    <a:pt x="61857" y="317137"/>
                  </a:lnTo>
                  <a:lnTo>
                    <a:pt x="82587" y="325379"/>
                  </a:lnTo>
                  <a:lnTo>
                    <a:pt x="106227" y="327872"/>
                  </a:lnTo>
                  <a:lnTo>
                    <a:pt x="128433" y="325081"/>
                  </a:lnTo>
                  <a:lnTo>
                    <a:pt x="146881" y="316821"/>
                  </a:lnTo>
                  <a:lnTo>
                    <a:pt x="177788" y="292455"/>
                  </a:lnTo>
                  <a:lnTo>
                    <a:pt x="205253" y="256706"/>
                  </a:lnTo>
                  <a:lnTo>
                    <a:pt x="237940" y="194964"/>
                  </a:lnTo>
                  <a:lnTo>
                    <a:pt x="249913" y="161136"/>
                  </a:lnTo>
                  <a:lnTo>
                    <a:pt x="252811" y="117448"/>
                  </a:lnTo>
                  <a:lnTo>
                    <a:pt x="249343" y="92739"/>
                  </a:lnTo>
                  <a:lnTo>
                    <a:pt x="240783" y="73178"/>
                  </a:lnTo>
                  <a:lnTo>
                    <a:pt x="208323" y="28181"/>
                  </a:lnTo>
                  <a:lnTo>
                    <a:pt x="182776" y="12803"/>
                  </a:lnTo>
                  <a:lnTo>
                    <a:pt x="16093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7371" y="303723"/>
              <a:ext cx="247582" cy="302831"/>
            </a:xfrm>
            <a:custGeom>
              <a:avLst/>
              <a:gdLst/>
              <a:ahLst/>
              <a:cxnLst/>
              <a:rect l="0" t="0" r="0" b="0"/>
              <a:pathLst>
                <a:path w="247582" h="302831">
                  <a:moveTo>
                    <a:pt x="108732" y="12131"/>
                  </a:moveTo>
                  <a:lnTo>
                    <a:pt x="97554" y="953"/>
                  </a:lnTo>
                  <a:lnTo>
                    <a:pt x="90751" y="0"/>
                  </a:lnTo>
                  <a:lnTo>
                    <a:pt x="73835" y="5180"/>
                  </a:lnTo>
                  <a:lnTo>
                    <a:pt x="57737" y="18401"/>
                  </a:lnTo>
                  <a:lnTo>
                    <a:pt x="43954" y="35975"/>
                  </a:lnTo>
                  <a:lnTo>
                    <a:pt x="17960" y="97774"/>
                  </a:lnTo>
                  <a:lnTo>
                    <a:pt x="3541" y="149975"/>
                  </a:lnTo>
                  <a:lnTo>
                    <a:pt x="0" y="163688"/>
                  </a:lnTo>
                  <a:lnTo>
                    <a:pt x="2305" y="191404"/>
                  </a:lnTo>
                  <a:lnTo>
                    <a:pt x="22014" y="251769"/>
                  </a:lnTo>
                  <a:lnTo>
                    <a:pt x="53176" y="292098"/>
                  </a:lnTo>
                  <a:lnTo>
                    <a:pt x="73122" y="300337"/>
                  </a:lnTo>
                  <a:lnTo>
                    <a:pt x="98755" y="302830"/>
                  </a:lnTo>
                  <a:lnTo>
                    <a:pt x="156631" y="294898"/>
                  </a:lnTo>
                  <a:lnTo>
                    <a:pt x="168741" y="291889"/>
                  </a:lnTo>
                  <a:lnTo>
                    <a:pt x="188435" y="279188"/>
                  </a:lnTo>
                  <a:lnTo>
                    <a:pt x="203817" y="261844"/>
                  </a:lnTo>
                  <a:lnTo>
                    <a:pt x="223224" y="218995"/>
                  </a:lnTo>
                  <a:lnTo>
                    <a:pt x="243912" y="165817"/>
                  </a:lnTo>
                  <a:lnTo>
                    <a:pt x="247581" y="138148"/>
                  </a:lnTo>
                  <a:lnTo>
                    <a:pt x="240404" y="87846"/>
                  </a:lnTo>
                  <a:lnTo>
                    <a:pt x="225475" y="60432"/>
                  </a:lnTo>
                  <a:lnTo>
                    <a:pt x="189501" y="23012"/>
                  </a:lnTo>
                  <a:lnTo>
                    <a:pt x="171536" y="11118"/>
                  </a:lnTo>
                  <a:lnTo>
                    <a:pt x="140318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1367" y="313082"/>
              <a:ext cx="239016" cy="284199"/>
            </a:xfrm>
            <a:custGeom>
              <a:avLst/>
              <a:gdLst/>
              <a:ahLst/>
              <a:cxnLst/>
              <a:rect l="0" t="0" r="0" b="0"/>
              <a:pathLst>
                <a:path w="239016" h="284199">
                  <a:moveTo>
                    <a:pt x="109534" y="13301"/>
                  </a:moveTo>
                  <a:lnTo>
                    <a:pt x="98356" y="2123"/>
                  </a:lnTo>
                  <a:lnTo>
                    <a:pt x="91553" y="0"/>
                  </a:lnTo>
                  <a:lnTo>
                    <a:pt x="74636" y="760"/>
                  </a:lnTo>
                  <a:lnTo>
                    <a:pt x="58539" y="8117"/>
                  </a:lnTo>
                  <a:lnTo>
                    <a:pt x="43586" y="20356"/>
                  </a:lnTo>
                  <a:lnTo>
                    <a:pt x="23183" y="46977"/>
                  </a:lnTo>
                  <a:lnTo>
                    <a:pt x="5216" y="93652"/>
                  </a:lnTo>
                  <a:lnTo>
                    <a:pt x="0" y="123882"/>
                  </a:lnTo>
                  <a:lnTo>
                    <a:pt x="3063" y="184536"/>
                  </a:lnTo>
                  <a:lnTo>
                    <a:pt x="6062" y="214578"/>
                  </a:lnTo>
                  <a:lnTo>
                    <a:pt x="20904" y="244644"/>
                  </a:lnTo>
                  <a:lnTo>
                    <a:pt x="33488" y="260789"/>
                  </a:lnTo>
                  <a:lnTo>
                    <a:pt x="59316" y="277444"/>
                  </a:lnTo>
                  <a:lnTo>
                    <a:pt x="94785" y="284198"/>
                  </a:lnTo>
                  <a:lnTo>
                    <a:pt x="134930" y="275021"/>
                  </a:lnTo>
                  <a:lnTo>
                    <a:pt x="170871" y="257484"/>
                  </a:lnTo>
                  <a:lnTo>
                    <a:pt x="198158" y="231881"/>
                  </a:lnTo>
                  <a:lnTo>
                    <a:pt x="227169" y="183382"/>
                  </a:lnTo>
                  <a:lnTo>
                    <a:pt x="239015" y="143764"/>
                  </a:lnTo>
                  <a:lnTo>
                    <a:pt x="236156" y="109278"/>
                  </a:lnTo>
                  <a:lnTo>
                    <a:pt x="226731" y="78004"/>
                  </a:lnTo>
                  <a:lnTo>
                    <a:pt x="215824" y="61165"/>
                  </a:lnTo>
                  <a:lnTo>
                    <a:pt x="190940" y="38531"/>
                  </a:lnTo>
                  <a:lnTo>
                    <a:pt x="161341" y="22596"/>
                  </a:lnTo>
                  <a:lnTo>
                    <a:pt x="120063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79994" y="242155"/>
              <a:ext cx="131033" cy="368498"/>
            </a:xfrm>
            <a:custGeom>
              <a:avLst/>
              <a:gdLst/>
              <a:ahLst/>
              <a:cxnLst/>
              <a:rect l="0" t="0" r="0" b="0"/>
              <a:pathLst>
                <a:path w="131033" h="368498">
                  <a:moveTo>
                    <a:pt x="57332" y="368497"/>
                  </a:moveTo>
                  <a:lnTo>
                    <a:pt x="48999" y="331019"/>
                  </a:lnTo>
                  <a:lnTo>
                    <a:pt x="47237" y="279596"/>
                  </a:lnTo>
                  <a:lnTo>
                    <a:pt x="35408" y="218750"/>
                  </a:lnTo>
                  <a:lnTo>
                    <a:pt x="22066" y="164482"/>
                  </a:lnTo>
                  <a:lnTo>
                    <a:pt x="4667" y="106148"/>
                  </a:lnTo>
                  <a:lnTo>
                    <a:pt x="0" y="83442"/>
                  </a:lnTo>
                  <a:lnTo>
                    <a:pt x="1826" y="57752"/>
                  </a:lnTo>
                  <a:lnTo>
                    <a:pt x="12775" y="36976"/>
                  </a:lnTo>
                  <a:lnTo>
                    <a:pt x="29340" y="21113"/>
                  </a:lnTo>
                  <a:lnTo>
                    <a:pt x="48401" y="10163"/>
                  </a:lnTo>
                  <a:lnTo>
                    <a:pt x="95299" y="2008"/>
                  </a:lnTo>
                  <a:lnTo>
                    <a:pt x="1310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84683" y="452725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0"/>
                  </a:moveTo>
                  <a:lnTo>
                    <a:pt x="83651" y="3119"/>
                  </a:lnTo>
                  <a:lnTo>
                    <a:pt x="26614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40120" y="473782"/>
              <a:ext cx="141013" cy="118293"/>
            </a:xfrm>
            <a:custGeom>
              <a:avLst/>
              <a:gdLst/>
              <a:ahLst/>
              <a:cxnLst/>
              <a:rect l="0" t="0" r="0" b="0"/>
              <a:pathLst>
                <a:path w="141013" h="118293">
                  <a:moveTo>
                    <a:pt x="76190" y="0"/>
                  </a:moveTo>
                  <a:lnTo>
                    <a:pt x="53834" y="0"/>
                  </a:lnTo>
                  <a:lnTo>
                    <a:pt x="23163" y="11178"/>
                  </a:lnTo>
                  <a:lnTo>
                    <a:pt x="8559" y="26025"/>
                  </a:lnTo>
                  <a:lnTo>
                    <a:pt x="3027" y="34898"/>
                  </a:lnTo>
                  <a:lnTo>
                    <a:pt x="0" y="54114"/>
                  </a:lnTo>
                  <a:lnTo>
                    <a:pt x="7588" y="95047"/>
                  </a:lnTo>
                  <a:lnTo>
                    <a:pt x="12908" y="103139"/>
                  </a:lnTo>
                  <a:lnTo>
                    <a:pt x="28178" y="115250"/>
                  </a:lnTo>
                  <a:lnTo>
                    <a:pt x="49782" y="118292"/>
                  </a:lnTo>
                  <a:lnTo>
                    <a:pt x="96191" y="110714"/>
                  </a:lnTo>
                  <a:lnTo>
                    <a:pt x="122931" y="95715"/>
                  </a:lnTo>
                  <a:lnTo>
                    <a:pt x="135178" y="79975"/>
                  </a:lnTo>
                  <a:lnTo>
                    <a:pt x="140082" y="70864"/>
                  </a:lnTo>
                  <a:lnTo>
                    <a:pt x="141012" y="61281"/>
                  </a:lnTo>
                  <a:lnTo>
                    <a:pt x="135806" y="41274"/>
                  </a:lnTo>
                  <a:lnTo>
                    <a:pt x="11830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32124" y="442196"/>
              <a:ext cx="147400" cy="130218"/>
            </a:xfrm>
            <a:custGeom>
              <a:avLst/>
              <a:gdLst/>
              <a:ahLst/>
              <a:cxnLst/>
              <a:rect l="0" t="0" r="0" b="0"/>
              <a:pathLst>
                <a:path w="147400" h="130218">
                  <a:moveTo>
                    <a:pt x="0" y="52643"/>
                  </a:moveTo>
                  <a:lnTo>
                    <a:pt x="28681" y="106518"/>
                  </a:lnTo>
                  <a:lnTo>
                    <a:pt x="43333" y="130217"/>
                  </a:lnTo>
                  <a:lnTo>
                    <a:pt x="44096" y="128925"/>
                  </a:lnTo>
                  <a:lnTo>
                    <a:pt x="43436" y="124555"/>
                  </a:lnTo>
                  <a:lnTo>
                    <a:pt x="18511" y="72619"/>
                  </a:lnTo>
                  <a:lnTo>
                    <a:pt x="17196" y="49043"/>
                  </a:lnTo>
                  <a:lnTo>
                    <a:pt x="18483" y="36205"/>
                  </a:lnTo>
                  <a:lnTo>
                    <a:pt x="22850" y="26476"/>
                  </a:lnTo>
                  <a:lnTo>
                    <a:pt x="37062" y="12547"/>
                  </a:lnTo>
                  <a:lnTo>
                    <a:pt x="61316" y="5577"/>
                  </a:lnTo>
                  <a:lnTo>
                    <a:pt x="118956" y="110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48062" y="231626"/>
              <a:ext cx="18670" cy="368499"/>
            </a:xfrm>
            <a:custGeom>
              <a:avLst/>
              <a:gdLst/>
              <a:ahLst/>
              <a:cxnLst/>
              <a:rect l="0" t="0" r="0" b="0"/>
              <a:pathLst>
                <a:path w="18670" h="368499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2" y="181997"/>
                  </a:lnTo>
                  <a:lnTo>
                    <a:pt x="18669" y="233262"/>
                  </a:lnTo>
                  <a:lnTo>
                    <a:pt x="14996" y="288102"/>
                  </a:lnTo>
                  <a:lnTo>
                    <a:pt x="16330" y="348653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48284" y="242155"/>
              <a:ext cx="220836" cy="166393"/>
            </a:xfrm>
            <a:custGeom>
              <a:avLst/>
              <a:gdLst/>
              <a:ahLst/>
              <a:cxnLst/>
              <a:rect l="0" t="0" r="0" b="0"/>
              <a:pathLst>
                <a:path w="220836" h="166393">
                  <a:moveTo>
                    <a:pt x="220835" y="126342"/>
                  </a:moveTo>
                  <a:lnTo>
                    <a:pt x="178143" y="129461"/>
                  </a:lnTo>
                  <a:lnTo>
                    <a:pt x="118766" y="144300"/>
                  </a:lnTo>
                  <a:lnTo>
                    <a:pt x="63331" y="161491"/>
                  </a:lnTo>
                  <a:lnTo>
                    <a:pt x="25858" y="166392"/>
                  </a:lnTo>
                  <a:lnTo>
                    <a:pt x="15981" y="162401"/>
                  </a:lnTo>
                  <a:lnTo>
                    <a:pt x="8226" y="155061"/>
                  </a:lnTo>
                  <a:lnTo>
                    <a:pt x="1887" y="145488"/>
                  </a:lnTo>
                  <a:lnTo>
                    <a:pt x="0" y="136766"/>
                  </a:lnTo>
                  <a:lnTo>
                    <a:pt x="1082" y="128612"/>
                  </a:lnTo>
                  <a:lnTo>
                    <a:pt x="20912" y="72974"/>
                  </a:lnTo>
                  <a:lnTo>
                    <a:pt x="29035" y="53490"/>
                  </a:lnTo>
                  <a:lnTo>
                    <a:pt x="734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06031" y="473782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20243" y="43962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06031" y="463253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126342" y="0"/>
                  </a:moveTo>
                  <a:lnTo>
                    <a:pt x="110701" y="26387"/>
                  </a:lnTo>
                  <a:lnTo>
                    <a:pt x="95133" y="78565"/>
                  </a:lnTo>
                  <a:lnTo>
                    <a:pt x="80793" y="133673"/>
                  </a:lnTo>
                  <a:lnTo>
                    <a:pt x="65525" y="185589"/>
                  </a:lnTo>
                  <a:lnTo>
                    <a:pt x="34480" y="24163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95544" y="430186"/>
              <a:ext cx="125687" cy="180467"/>
            </a:xfrm>
            <a:custGeom>
              <a:avLst/>
              <a:gdLst/>
              <a:ahLst/>
              <a:cxnLst/>
              <a:rect l="0" t="0" r="0" b="0"/>
              <a:pathLst>
                <a:path w="125687" h="180467">
                  <a:moveTo>
                    <a:pt x="0" y="75181"/>
                  </a:moveTo>
                  <a:lnTo>
                    <a:pt x="16767" y="80771"/>
                  </a:lnTo>
                  <a:lnTo>
                    <a:pt x="34358" y="80395"/>
                  </a:lnTo>
                  <a:lnTo>
                    <a:pt x="85426" y="70622"/>
                  </a:lnTo>
                  <a:lnTo>
                    <a:pt x="117988" y="55243"/>
                  </a:lnTo>
                  <a:lnTo>
                    <a:pt x="123112" y="46681"/>
                  </a:lnTo>
                  <a:lnTo>
                    <a:pt x="125686" y="24690"/>
                  </a:lnTo>
                  <a:lnTo>
                    <a:pt x="122395" y="15784"/>
                  </a:lnTo>
                  <a:lnTo>
                    <a:pt x="109380" y="2769"/>
                  </a:lnTo>
                  <a:lnTo>
                    <a:pt x="100996" y="0"/>
                  </a:lnTo>
                  <a:lnTo>
                    <a:pt x="82322" y="44"/>
                  </a:lnTo>
                  <a:lnTo>
                    <a:pt x="65443" y="7082"/>
                  </a:lnTo>
                  <a:lnTo>
                    <a:pt x="50143" y="19179"/>
                  </a:lnTo>
                  <a:lnTo>
                    <a:pt x="29545" y="45720"/>
                  </a:lnTo>
                  <a:lnTo>
                    <a:pt x="16683" y="76981"/>
                  </a:lnTo>
                  <a:lnTo>
                    <a:pt x="13263" y="102107"/>
                  </a:lnTo>
                  <a:lnTo>
                    <a:pt x="17983" y="125753"/>
                  </a:lnTo>
                  <a:lnTo>
                    <a:pt x="33794" y="155676"/>
                  </a:lnTo>
                  <a:lnTo>
                    <a:pt x="40077" y="163940"/>
                  </a:lnTo>
                  <a:lnTo>
                    <a:pt x="59536" y="173121"/>
                  </a:lnTo>
                  <a:lnTo>
                    <a:pt x="105285" y="180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75903" y="454916"/>
              <a:ext cx="156553" cy="145620"/>
            </a:xfrm>
            <a:custGeom>
              <a:avLst/>
              <a:gdLst/>
              <a:ahLst/>
              <a:cxnLst/>
              <a:rect l="0" t="0" r="0" b="0"/>
              <a:pathLst>
                <a:path w="156553" h="145620">
                  <a:moveTo>
                    <a:pt x="82853" y="71508"/>
                  </a:moveTo>
                  <a:lnTo>
                    <a:pt x="88442" y="54741"/>
                  </a:lnTo>
                  <a:lnTo>
                    <a:pt x="88067" y="37150"/>
                  </a:lnTo>
                  <a:lnTo>
                    <a:pt x="86329" y="27546"/>
                  </a:lnTo>
                  <a:lnTo>
                    <a:pt x="75039" y="10635"/>
                  </a:lnTo>
                  <a:lnTo>
                    <a:pt x="67115" y="2850"/>
                  </a:lnTo>
                  <a:lnTo>
                    <a:pt x="58324" y="0"/>
                  </a:lnTo>
                  <a:lnTo>
                    <a:pt x="39196" y="3072"/>
                  </a:lnTo>
                  <a:lnTo>
                    <a:pt x="14286" y="17956"/>
                  </a:lnTo>
                  <a:lnTo>
                    <a:pt x="9066" y="26448"/>
                  </a:lnTo>
                  <a:lnTo>
                    <a:pt x="1719" y="60757"/>
                  </a:lnTo>
                  <a:lnTo>
                    <a:pt x="0" y="87007"/>
                  </a:lnTo>
                  <a:lnTo>
                    <a:pt x="5476" y="111152"/>
                  </a:lnTo>
                  <a:lnTo>
                    <a:pt x="10211" y="122504"/>
                  </a:lnTo>
                  <a:lnTo>
                    <a:pt x="24831" y="138237"/>
                  </a:lnTo>
                  <a:lnTo>
                    <a:pt x="33644" y="144070"/>
                  </a:lnTo>
                  <a:lnTo>
                    <a:pt x="43028" y="145619"/>
                  </a:lnTo>
                  <a:lnTo>
                    <a:pt x="62813" y="141101"/>
                  </a:lnTo>
                  <a:lnTo>
                    <a:pt x="70663" y="135451"/>
                  </a:lnTo>
                  <a:lnTo>
                    <a:pt x="82505" y="119815"/>
                  </a:lnTo>
                  <a:lnTo>
                    <a:pt x="95748" y="91281"/>
                  </a:lnTo>
                  <a:lnTo>
                    <a:pt x="100808" y="88199"/>
                  </a:lnTo>
                  <a:lnTo>
                    <a:pt x="106522" y="89655"/>
                  </a:lnTo>
                  <a:lnTo>
                    <a:pt x="119109" y="100630"/>
                  </a:lnTo>
                  <a:lnTo>
                    <a:pt x="143134" y="126914"/>
                  </a:lnTo>
                  <a:lnTo>
                    <a:pt x="156552" y="134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66029" y="428756"/>
              <a:ext cx="113827" cy="142574"/>
            </a:xfrm>
            <a:custGeom>
              <a:avLst/>
              <a:gdLst/>
              <a:ahLst/>
              <a:cxnLst/>
              <a:rect l="0" t="0" r="0" b="0"/>
              <a:pathLst>
                <a:path w="113827" h="142574">
                  <a:moveTo>
                    <a:pt x="19069" y="76611"/>
                  </a:moveTo>
                  <a:lnTo>
                    <a:pt x="24658" y="138704"/>
                  </a:lnTo>
                  <a:lnTo>
                    <a:pt x="25135" y="142573"/>
                  </a:lnTo>
                  <a:lnTo>
                    <a:pt x="24283" y="141643"/>
                  </a:lnTo>
                  <a:lnTo>
                    <a:pt x="4720" y="86016"/>
                  </a:lnTo>
                  <a:lnTo>
                    <a:pt x="0" y="49632"/>
                  </a:lnTo>
                  <a:lnTo>
                    <a:pt x="5135" y="29136"/>
                  </a:lnTo>
                  <a:lnTo>
                    <a:pt x="9779" y="20394"/>
                  </a:lnTo>
                  <a:lnTo>
                    <a:pt x="24299" y="7562"/>
                  </a:lnTo>
                  <a:lnTo>
                    <a:pt x="33084" y="2503"/>
                  </a:lnTo>
                  <a:lnTo>
                    <a:pt x="52204" y="0"/>
                  </a:lnTo>
                  <a:lnTo>
                    <a:pt x="113826" y="2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77091" y="431668"/>
              <a:ext cx="136848" cy="181134"/>
            </a:xfrm>
            <a:custGeom>
              <a:avLst/>
              <a:gdLst/>
              <a:ahLst/>
              <a:cxnLst/>
              <a:rect l="0" t="0" r="0" b="0"/>
              <a:pathLst>
                <a:path w="136848" h="181134">
                  <a:moveTo>
                    <a:pt x="81748" y="0"/>
                  </a:moveTo>
                  <a:lnTo>
                    <a:pt x="59391" y="0"/>
                  </a:lnTo>
                  <a:lnTo>
                    <a:pt x="28721" y="11178"/>
                  </a:lnTo>
                  <a:lnTo>
                    <a:pt x="2995" y="29308"/>
                  </a:lnTo>
                  <a:lnTo>
                    <a:pt x="0" y="37086"/>
                  </a:lnTo>
                  <a:lnTo>
                    <a:pt x="343" y="45781"/>
                  </a:lnTo>
                  <a:lnTo>
                    <a:pt x="2912" y="55087"/>
                  </a:lnTo>
                  <a:lnTo>
                    <a:pt x="8134" y="62461"/>
                  </a:lnTo>
                  <a:lnTo>
                    <a:pt x="23294" y="73774"/>
                  </a:lnTo>
                  <a:lnTo>
                    <a:pt x="82162" y="97964"/>
                  </a:lnTo>
                  <a:lnTo>
                    <a:pt x="113457" y="108705"/>
                  </a:lnTo>
                  <a:lnTo>
                    <a:pt x="128206" y="122013"/>
                  </a:lnTo>
                  <a:lnTo>
                    <a:pt x="133777" y="130475"/>
                  </a:lnTo>
                  <a:lnTo>
                    <a:pt x="136847" y="149236"/>
                  </a:lnTo>
                  <a:lnTo>
                    <a:pt x="136028" y="159152"/>
                  </a:lnTo>
                  <a:lnTo>
                    <a:pt x="131973" y="166933"/>
                  </a:lnTo>
                  <a:lnTo>
                    <a:pt x="118108" y="178697"/>
                  </a:lnTo>
                  <a:lnTo>
                    <a:pt x="109498" y="181133"/>
                  </a:lnTo>
                  <a:lnTo>
                    <a:pt x="5016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951807" y="157927"/>
            <a:ext cx="4639655" cy="473702"/>
            <a:chOff x="4951807" y="157927"/>
            <a:chExt cx="4639655" cy="473702"/>
          </a:xfrm>
        </p:grpSpPr>
        <p:sp>
          <p:nvSpPr>
            <p:cNvPr id="22" name="Freeform 21"/>
            <p:cNvSpPr/>
            <p:nvPr/>
          </p:nvSpPr>
          <p:spPr>
            <a:xfrm>
              <a:off x="4951807" y="368171"/>
              <a:ext cx="175572" cy="188076"/>
            </a:xfrm>
            <a:custGeom>
              <a:avLst/>
              <a:gdLst/>
              <a:ahLst/>
              <a:cxnLst/>
              <a:rect l="0" t="0" r="0" b="0"/>
              <a:pathLst>
                <a:path w="175572" h="188076">
                  <a:moveTo>
                    <a:pt x="143985" y="74025"/>
                  </a:moveTo>
                  <a:lnTo>
                    <a:pt x="129331" y="30063"/>
                  </a:lnTo>
                  <a:lnTo>
                    <a:pt x="116415" y="13152"/>
                  </a:lnTo>
                  <a:lnTo>
                    <a:pt x="108058" y="5367"/>
                  </a:lnTo>
                  <a:lnTo>
                    <a:pt x="98977" y="1347"/>
                  </a:lnTo>
                  <a:lnTo>
                    <a:pt x="79528" y="0"/>
                  </a:lnTo>
                  <a:lnTo>
                    <a:pt x="62305" y="6420"/>
                  </a:lnTo>
                  <a:lnTo>
                    <a:pt x="46852" y="18242"/>
                  </a:lnTo>
                  <a:lnTo>
                    <a:pt x="32184" y="35195"/>
                  </a:lnTo>
                  <a:lnTo>
                    <a:pt x="8105" y="93320"/>
                  </a:lnTo>
                  <a:lnTo>
                    <a:pt x="0" y="129265"/>
                  </a:lnTo>
                  <a:lnTo>
                    <a:pt x="443" y="154728"/>
                  </a:lnTo>
                  <a:lnTo>
                    <a:pt x="8439" y="177744"/>
                  </a:lnTo>
                  <a:lnTo>
                    <a:pt x="15017" y="184115"/>
                  </a:lnTo>
                  <a:lnTo>
                    <a:pt x="22911" y="187193"/>
                  </a:lnTo>
                  <a:lnTo>
                    <a:pt x="31684" y="188075"/>
                  </a:lnTo>
                  <a:lnTo>
                    <a:pt x="47670" y="182816"/>
                  </a:lnTo>
                  <a:lnTo>
                    <a:pt x="62574" y="171510"/>
                  </a:lnTo>
                  <a:lnTo>
                    <a:pt x="76997" y="154786"/>
                  </a:lnTo>
                  <a:lnTo>
                    <a:pt x="84967" y="132536"/>
                  </a:lnTo>
                  <a:lnTo>
                    <a:pt x="87092" y="120052"/>
                  </a:lnTo>
                  <a:lnTo>
                    <a:pt x="90849" y="115238"/>
                  </a:lnTo>
                  <a:lnTo>
                    <a:pt x="95693" y="115538"/>
                  </a:lnTo>
                  <a:lnTo>
                    <a:pt x="107314" y="125231"/>
                  </a:lnTo>
                  <a:lnTo>
                    <a:pt x="128181" y="148079"/>
                  </a:lnTo>
                  <a:lnTo>
                    <a:pt x="153730" y="162128"/>
                  </a:lnTo>
                  <a:lnTo>
                    <a:pt x="175571" y="168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63426" y="231626"/>
              <a:ext cx="27124" cy="305328"/>
            </a:xfrm>
            <a:custGeom>
              <a:avLst/>
              <a:gdLst/>
              <a:ahLst/>
              <a:cxnLst/>
              <a:rect l="0" t="0" r="0" b="0"/>
              <a:pathLst>
                <a:path w="27124" h="30532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1" y="149662"/>
                  </a:lnTo>
                  <a:lnTo>
                    <a:pt x="13241" y="206815"/>
                  </a:lnTo>
                  <a:lnTo>
                    <a:pt x="19052" y="260045"/>
                  </a:lnTo>
                  <a:lnTo>
                    <a:pt x="2712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64207" y="33691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1" y="0"/>
                  </a:lnTo>
                  <a:lnTo>
                    <a:pt x="91980" y="5590"/>
                  </a:lnTo>
                  <a:lnTo>
                    <a:pt x="3758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75965" y="404744"/>
              <a:ext cx="193652" cy="163930"/>
            </a:xfrm>
            <a:custGeom>
              <a:avLst/>
              <a:gdLst/>
              <a:ahLst/>
              <a:cxnLst/>
              <a:rect l="0" t="0" r="0" b="0"/>
              <a:pathLst>
                <a:path w="193652" h="163930">
                  <a:moveTo>
                    <a:pt x="130480" y="58509"/>
                  </a:moveTo>
                  <a:lnTo>
                    <a:pt x="130480" y="36153"/>
                  </a:lnTo>
                  <a:lnTo>
                    <a:pt x="124241" y="18937"/>
                  </a:lnTo>
                  <a:lnTo>
                    <a:pt x="119302" y="11071"/>
                  </a:lnTo>
                  <a:lnTo>
                    <a:pt x="111330" y="5827"/>
                  </a:lnTo>
                  <a:lnTo>
                    <a:pt x="89994" y="0"/>
                  </a:lnTo>
                  <a:lnTo>
                    <a:pt x="68033" y="3649"/>
                  </a:lnTo>
                  <a:lnTo>
                    <a:pt x="47744" y="14240"/>
                  </a:lnTo>
                  <a:lnTo>
                    <a:pt x="30927" y="30645"/>
                  </a:lnTo>
                  <a:lnTo>
                    <a:pt x="5355" y="88390"/>
                  </a:lnTo>
                  <a:lnTo>
                    <a:pt x="0" y="110394"/>
                  </a:lnTo>
                  <a:lnTo>
                    <a:pt x="1519" y="131872"/>
                  </a:lnTo>
                  <a:lnTo>
                    <a:pt x="12333" y="149997"/>
                  </a:lnTo>
                  <a:lnTo>
                    <a:pt x="20130" y="158105"/>
                  </a:lnTo>
                  <a:lnTo>
                    <a:pt x="28837" y="162341"/>
                  </a:lnTo>
                  <a:lnTo>
                    <a:pt x="47871" y="163929"/>
                  </a:lnTo>
                  <a:lnTo>
                    <a:pt x="78317" y="158245"/>
                  </a:lnTo>
                  <a:lnTo>
                    <a:pt x="95988" y="146120"/>
                  </a:lnTo>
                  <a:lnTo>
                    <a:pt x="110472" y="129033"/>
                  </a:lnTo>
                  <a:lnTo>
                    <a:pt x="134636" y="75778"/>
                  </a:lnTo>
                  <a:lnTo>
                    <a:pt x="133402" y="87803"/>
                  </a:lnTo>
                  <a:lnTo>
                    <a:pt x="136848" y="104284"/>
                  </a:lnTo>
                  <a:lnTo>
                    <a:pt x="150954" y="127704"/>
                  </a:lnTo>
                  <a:lnTo>
                    <a:pt x="166486" y="139176"/>
                  </a:lnTo>
                  <a:lnTo>
                    <a:pt x="193651" y="1532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32324" y="355306"/>
              <a:ext cx="190174" cy="186739"/>
            </a:xfrm>
            <a:custGeom>
              <a:avLst/>
              <a:gdLst/>
              <a:ahLst/>
              <a:cxnLst/>
              <a:rect l="0" t="0" r="0" b="0"/>
              <a:pathLst>
                <a:path w="190174" h="186739">
                  <a:moveTo>
                    <a:pt x="126847" y="23719"/>
                  </a:moveTo>
                  <a:lnTo>
                    <a:pt x="108866" y="8078"/>
                  </a:lnTo>
                  <a:lnTo>
                    <a:pt x="91949" y="0"/>
                  </a:lnTo>
                  <a:lnTo>
                    <a:pt x="69613" y="1869"/>
                  </a:lnTo>
                  <a:lnTo>
                    <a:pt x="22735" y="22133"/>
                  </a:lnTo>
                  <a:lnTo>
                    <a:pt x="7265" y="38222"/>
                  </a:lnTo>
                  <a:lnTo>
                    <a:pt x="1502" y="47426"/>
                  </a:lnTo>
                  <a:lnTo>
                    <a:pt x="0" y="57071"/>
                  </a:lnTo>
                  <a:lnTo>
                    <a:pt x="4569" y="77147"/>
                  </a:lnTo>
                  <a:lnTo>
                    <a:pt x="10233" y="85074"/>
                  </a:lnTo>
                  <a:lnTo>
                    <a:pt x="25885" y="97002"/>
                  </a:lnTo>
                  <a:lnTo>
                    <a:pt x="83107" y="109626"/>
                  </a:lnTo>
                  <a:lnTo>
                    <a:pt x="137161" y="125716"/>
                  </a:lnTo>
                  <a:lnTo>
                    <a:pt x="167728" y="137259"/>
                  </a:lnTo>
                  <a:lnTo>
                    <a:pt x="184400" y="148661"/>
                  </a:lnTo>
                  <a:lnTo>
                    <a:pt x="188612" y="156147"/>
                  </a:lnTo>
                  <a:lnTo>
                    <a:pt x="190173" y="173823"/>
                  </a:lnTo>
                  <a:lnTo>
                    <a:pt x="184272" y="179940"/>
                  </a:lnTo>
                  <a:lnTo>
                    <a:pt x="162118" y="186738"/>
                  </a:lnTo>
                  <a:lnTo>
                    <a:pt x="127939" y="184975"/>
                  </a:lnTo>
                  <a:lnTo>
                    <a:pt x="84948" y="172729"/>
                  </a:lnTo>
                  <a:lnTo>
                    <a:pt x="32090" y="150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87658" y="431668"/>
              <a:ext cx="8384" cy="84229"/>
            </a:xfrm>
            <a:custGeom>
              <a:avLst/>
              <a:gdLst/>
              <a:ahLst/>
              <a:cxnLst/>
              <a:rect l="0" t="0" r="0" b="0"/>
              <a:pathLst>
                <a:path w="8384" h="84229">
                  <a:moveTo>
                    <a:pt x="8383" y="0"/>
                  </a:moveTo>
                  <a:lnTo>
                    <a:pt x="50" y="37478"/>
                  </a:lnTo>
                  <a:lnTo>
                    <a:pt x="0" y="58771"/>
                  </a:lnTo>
                  <a:lnTo>
                    <a:pt x="838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96041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90798" y="421133"/>
              <a:ext cx="213833" cy="105292"/>
            </a:xfrm>
            <a:custGeom>
              <a:avLst/>
              <a:gdLst/>
              <a:ahLst/>
              <a:cxnLst/>
              <a:rect l="0" t="0" r="0" b="0"/>
              <a:pathLst>
                <a:path w="213833" h="105292">
                  <a:moveTo>
                    <a:pt x="0" y="52649"/>
                  </a:moveTo>
                  <a:lnTo>
                    <a:pt x="6065" y="70846"/>
                  </a:lnTo>
                  <a:lnTo>
                    <a:pt x="2317" y="54921"/>
                  </a:lnTo>
                  <a:lnTo>
                    <a:pt x="1030" y="33382"/>
                  </a:lnTo>
                  <a:lnTo>
                    <a:pt x="6696" y="14450"/>
                  </a:lnTo>
                  <a:lnTo>
                    <a:pt x="11483" y="6126"/>
                  </a:lnTo>
                  <a:lnTo>
                    <a:pt x="19354" y="1746"/>
                  </a:lnTo>
                  <a:lnTo>
                    <a:pt x="40577" y="0"/>
                  </a:lnTo>
                  <a:lnTo>
                    <a:pt x="59368" y="6243"/>
                  </a:lnTo>
                  <a:lnTo>
                    <a:pt x="67655" y="11183"/>
                  </a:lnTo>
                  <a:lnTo>
                    <a:pt x="79982" y="26031"/>
                  </a:lnTo>
                  <a:lnTo>
                    <a:pt x="104942" y="61275"/>
                  </a:lnTo>
                  <a:lnTo>
                    <a:pt x="103886" y="60739"/>
                  </a:lnTo>
                  <a:lnTo>
                    <a:pt x="100843" y="58043"/>
                  </a:lnTo>
                  <a:lnTo>
                    <a:pt x="99984" y="52735"/>
                  </a:lnTo>
                  <a:lnTo>
                    <a:pt x="102149" y="37479"/>
                  </a:lnTo>
                  <a:lnTo>
                    <a:pt x="115534" y="14749"/>
                  </a:lnTo>
                  <a:lnTo>
                    <a:pt x="123816" y="9835"/>
                  </a:lnTo>
                  <a:lnTo>
                    <a:pt x="145496" y="4375"/>
                  </a:lnTo>
                  <a:lnTo>
                    <a:pt x="155489" y="5258"/>
                  </a:lnTo>
                  <a:lnTo>
                    <a:pt x="172831" y="12479"/>
                  </a:lnTo>
                  <a:lnTo>
                    <a:pt x="195749" y="29698"/>
                  </a:lnTo>
                  <a:lnTo>
                    <a:pt x="211767" y="55207"/>
                  </a:lnTo>
                  <a:lnTo>
                    <a:pt x="213832" y="74843"/>
                  </a:lnTo>
                  <a:lnTo>
                    <a:pt x="210570" y="105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54010" y="400039"/>
              <a:ext cx="114681" cy="231590"/>
            </a:xfrm>
            <a:custGeom>
              <a:avLst/>
              <a:gdLst/>
              <a:ahLst/>
              <a:cxnLst/>
              <a:rect l="0" t="0" r="0" b="0"/>
              <a:pathLst>
                <a:path w="114681" h="231590">
                  <a:moveTo>
                    <a:pt x="0" y="84271"/>
                  </a:moveTo>
                  <a:lnTo>
                    <a:pt x="14655" y="139412"/>
                  </a:lnTo>
                  <a:lnTo>
                    <a:pt x="20962" y="202442"/>
                  </a:lnTo>
                  <a:lnTo>
                    <a:pt x="26748" y="231589"/>
                  </a:lnTo>
                  <a:lnTo>
                    <a:pt x="23263" y="214229"/>
                  </a:lnTo>
                  <a:lnTo>
                    <a:pt x="15758" y="153089"/>
                  </a:lnTo>
                  <a:lnTo>
                    <a:pt x="4326" y="96868"/>
                  </a:lnTo>
                  <a:lnTo>
                    <a:pt x="3974" y="36890"/>
                  </a:lnTo>
                  <a:lnTo>
                    <a:pt x="6159" y="24608"/>
                  </a:lnTo>
                  <a:lnTo>
                    <a:pt x="11125" y="15250"/>
                  </a:lnTo>
                  <a:lnTo>
                    <a:pt x="26001" y="1733"/>
                  </a:lnTo>
                  <a:lnTo>
                    <a:pt x="33712" y="0"/>
                  </a:lnTo>
                  <a:lnTo>
                    <a:pt x="41192" y="1184"/>
                  </a:lnTo>
                  <a:lnTo>
                    <a:pt x="95600" y="32653"/>
                  </a:lnTo>
                  <a:lnTo>
                    <a:pt x="105847" y="39331"/>
                  </a:lnTo>
                  <a:lnTo>
                    <a:pt x="111509" y="47292"/>
                  </a:lnTo>
                  <a:lnTo>
                    <a:pt x="114114" y="56109"/>
                  </a:lnTo>
                  <a:lnTo>
                    <a:pt x="114680" y="65496"/>
                  </a:lnTo>
                  <a:lnTo>
                    <a:pt x="109071" y="82166"/>
                  </a:lnTo>
                  <a:lnTo>
                    <a:pt x="104299" y="89887"/>
                  </a:lnTo>
                  <a:lnTo>
                    <a:pt x="96439" y="95034"/>
                  </a:lnTo>
                  <a:lnTo>
                    <a:pt x="64190" y="102278"/>
                  </a:lnTo>
                  <a:lnTo>
                    <a:pt x="21057" y="105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06348" y="231626"/>
              <a:ext cx="216160" cy="266068"/>
            </a:xfrm>
            <a:custGeom>
              <a:avLst/>
              <a:gdLst/>
              <a:ahLst/>
              <a:cxnLst/>
              <a:rect l="0" t="0" r="0" b="0"/>
              <a:pathLst>
                <a:path w="216160" h="266068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9" y="103722"/>
                  </a:lnTo>
                  <a:lnTo>
                    <a:pt x="26785" y="166414"/>
                  </a:lnTo>
                  <a:lnTo>
                    <a:pt x="35123" y="224205"/>
                  </a:lnTo>
                  <a:lnTo>
                    <a:pt x="38147" y="231358"/>
                  </a:lnTo>
                  <a:lnTo>
                    <a:pt x="42502" y="233788"/>
                  </a:lnTo>
                  <a:lnTo>
                    <a:pt x="47746" y="233068"/>
                  </a:lnTo>
                  <a:lnTo>
                    <a:pt x="52410" y="229078"/>
                  </a:lnTo>
                  <a:lnTo>
                    <a:pt x="60715" y="215287"/>
                  </a:lnTo>
                  <a:lnTo>
                    <a:pt x="68075" y="210205"/>
                  </a:lnTo>
                  <a:lnTo>
                    <a:pt x="100793" y="203053"/>
                  </a:lnTo>
                  <a:lnTo>
                    <a:pt x="161959" y="194849"/>
                  </a:lnTo>
                  <a:lnTo>
                    <a:pt x="180762" y="182526"/>
                  </a:lnTo>
                  <a:lnTo>
                    <a:pt x="189052" y="174327"/>
                  </a:lnTo>
                  <a:lnTo>
                    <a:pt x="193409" y="165351"/>
                  </a:lnTo>
                  <a:lnTo>
                    <a:pt x="195130" y="146019"/>
                  </a:lnTo>
                  <a:lnTo>
                    <a:pt x="188875" y="128849"/>
                  </a:lnTo>
                  <a:lnTo>
                    <a:pt x="183932" y="120994"/>
                  </a:lnTo>
                  <a:lnTo>
                    <a:pt x="175957" y="115758"/>
                  </a:lnTo>
                  <a:lnTo>
                    <a:pt x="154618" y="109940"/>
                  </a:lnTo>
                  <a:lnTo>
                    <a:pt x="144716" y="110728"/>
                  </a:lnTo>
                  <a:lnTo>
                    <a:pt x="127475" y="117843"/>
                  </a:lnTo>
                  <a:lnTo>
                    <a:pt x="104615" y="140592"/>
                  </a:lnTo>
                  <a:lnTo>
                    <a:pt x="96395" y="162701"/>
                  </a:lnTo>
                  <a:lnTo>
                    <a:pt x="93910" y="188125"/>
                  </a:lnTo>
                  <a:lnTo>
                    <a:pt x="96706" y="215023"/>
                  </a:lnTo>
                  <a:lnTo>
                    <a:pt x="108087" y="236336"/>
                  </a:lnTo>
                  <a:lnTo>
                    <a:pt x="126014" y="252437"/>
                  </a:lnTo>
                  <a:lnTo>
                    <a:pt x="149578" y="263493"/>
                  </a:lnTo>
                  <a:lnTo>
                    <a:pt x="172530" y="266067"/>
                  </a:lnTo>
                  <a:lnTo>
                    <a:pt x="216159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27834" y="37902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37478"/>
                  </a:lnTo>
                  <a:lnTo>
                    <a:pt x="289" y="97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27834" y="284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01534" y="365933"/>
              <a:ext cx="147400" cy="139435"/>
            </a:xfrm>
            <a:custGeom>
              <a:avLst/>
              <a:gdLst/>
              <a:ahLst/>
              <a:cxnLst/>
              <a:rect l="0" t="0" r="0" b="0"/>
              <a:pathLst>
                <a:path w="147400" h="139435">
                  <a:moveTo>
                    <a:pt x="0" y="65735"/>
                  </a:moveTo>
                  <a:lnTo>
                    <a:pt x="6065" y="83932"/>
                  </a:lnTo>
                  <a:lnTo>
                    <a:pt x="3476" y="76162"/>
                  </a:lnTo>
                  <a:lnTo>
                    <a:pt x="6618" y="52057"/>
                  </a:lnTo>
                  <a:lnTo>
                    <a:pt x="14959" y="22688"/>
                  </a:lnTo>
                  <a:lnTo>
                    <a:pt x="20501" y="14810"/>
                  </a:lnTo>
                  <a:lnTo>
                    <a:pt x="36018" y="2937"/>
                  </a:lnTo>
                  <a:lnTo>
                    <a:pt x="54612" y="0"/>
                  </a:lnTo>
                  <a:lnTo>
                    <a:pt x="64483" y="855"/>
                  </a:lnTo>
                  <a:lnTo>
                    <a:pt x="81692" y="8043"/>
                  </a:lnTo>
                  <a:lnTo>
                    <a:pt x="97139" y="20207"/>
                  </a:lnTo>
                  <a:lnTo>
                    <a:pt x="117819" y="46786"/>
                  </a:lnTo>
                  <a:lnTo>
                    <a:pt x="142279" y="106864"/>
                  </a:lnTo>
                  <a:lnTo>
                    <a:pt x="147399" y="139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22632" y="221098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3" y="153211"/>
                  </a:lnTo>
                  <a:lnTo>
                    <a:pt x="24749" y="213148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38404" y="320317"/>
              <a:ext cx="168457" cy="16595"/>
            </a:xfrm>
            <a:custGeom>
              <a:avLst/>
              <a:gdLst/>
              <a:ahLst/>
              <a:cxnLst/>
              <a:rect l="0" t="0" r="0" b="0"/>
              <a:pathLst>
                <a:path w="168457" h="16595">
                  <a:moveTo>
                    <a:pt x="168456" y="6066"/>
                  </a:moveTo>
                  <a:lnTo>
                    <a:pt x="127598" y="0"/>
                  </a:lnTo>
                  <a:lnTo>
                    <a:pt x="70135" y="4521"/>
                  </a:lnTo>
                  <a:lnTo>
                    <a:pt x="29360" y="872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27917" y="325963"/>
              <a:ext cx="125992" cy="168877"/>
            </a:xfrm>
            <a:custGeom>
              <a:avLst/>
              <a:gdLst/>
              <a:ahLst/>
              <a:cxnLst/>
              <a:rect l="0" t="0" r="0" b="0"/>
              <a:pathLst>
                <a:path w="125992" h="168877">
                  <a:moveTo>
                    <a:pt x="0" y="63591"/>
                  </a:moveTo>
                  <a:lnTo>
                    <a:pt x="37478" y="71924"/>
                  </a:lnTo>
                  <a:lnTo>
                    <a:pt x="75446" y="70349"/>
                  </a:lnTo>
                  <a:lnTo>
                    <a:pt x="100212" y="64255"/>
                  </a:lnTo>
                  <a:lnTo>
                    <a:pt x="119017" y="53748"/>
                  </a:lnTo>
                  <a:lnTo>
                    <a:pt x="123799" y="46500"/>
                  </a:lnTo>
                  <a:lnTo>
                    <a:pt x="125991" y="29089"/>
                  </a:lnTo>
                  <a:lnTo>
                    <a:pt x="121429" y="20702"/>
                  </a:lnTo>
                  <a:lnTo>
                    <a:pt x="103881" y="5145"/>
                  </a:lnTo>
                  <a:lnTo>
                    <a:pt x="93821" y="1230"/>
                  </a:lnTo>
                  <a:lnTo>
                    <a:pt x="73284" y="0"/>
                  </a:lnTo>
                  <a:lnTo>
                    <a:pt x="41990" y="5885"/>
                  </a:lnTo>
                  <a:lnTo>
                    <a:pt x="16081" y="20626"/>
                  </a:lnTo>
                  <a:lnTo>
                    <a:pt x="11891" y="30269"/>
                  </a:lnTo>
                  <a:lnTo>
                    <a:pt x="10354" y="56580"/>
                  </a:lnTo>
                  <a:lnTo>
                    <a:pt x="16066" y="93099"/>
                  </a:lnTo>
                  <a:lnTo>
                    <a:pt x="30756" y="126146"/>
                  </a:lnTo>
                  <a:lnTo>
                    <a:pt x="73699" y="168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27958" y="336911"/>
              <a:ext cx="73701" cy="130110"/>
            </a:xfrm>
            <a:custGeom>
              <a:avLst/>
              <a:gdLst/>
              <a:ahLst/>
              <a:cxnLst/>
              <a:rect l="0" t="0" r="0" b="0"/>
              <a:pathLst>
                <a:path w="73701" h="130110">
                  <a:moveTo>
                    <a:pt x="0" y="73700"/>
                  </a:moveTo>
                  <a:lnTo>
                    <a:pt x="15619" y="130109"/>
                  </a:lnTo>
                  <a:lnTo>
                    <a:pt x="5841" y="96033"/>
                  </a:lnTo>
                  <a:lnTo>
                    <a:pt x="7320" y="57960"/>
                  </a:lnTo>
                  <a:lnTo>
                    <a:pt x="15167" y="22633"/>
                  </a:lnTo>
                  <a:lnTo>
                    <a:pt x="21810" y="15089"/>
                  </a:lnTo>
                  <a:lnTo>
                    <a:pt x="41669" y="670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96415" y="320539"/>
              <a:ext cx="129087" cy="174301"/>
            </a:xfrm>
            <a:custGeom>
              <a:avLst/>
              <a:gdLst/>
              <a:ahLst/>
              <a:cxnLst/>
              <a:rect l="0" t="0" r="0" b="0"/>
              <a:pathLst>
                <a:path w="129087" h="174301">
                  <a:moveTo>
                    <a:pt x="0" y="69015"/>
                  </a:moveTo>
                  <a:lnTo>
                    <a:pt x="17981" y="84656"/>
                  </a:lnTo>
                  <a:lnTo>
                    <a:pt x="34897" y="92734"/>
                  </a:lnTo>
                  <a:lnTo>
                    <a:pt x="75331" y="98270"/>
                  </a:lnTo>
                  <a:lnTo>
                    <a:pt x="98211" y="93325"/>
                  </a:lnTo>
                  <a:lnTo>
                    <a:pt x="107588" y="88731"/>
                  </a:lnTo>
                  <a:lnTo>
                    <a:pt x="121126" y="74268"/>
                  </a:lnTo>
                  <a:lnTo>
                    <a:pt x="126374" y="65498"/>
                  </a:lnTo>
                  <a:lnTo>
                    <a:pt x="129086" y="46395"/>
                  </a:lnTo>
                  <a:lnTo>
                    <a:pt x="128171" y="36387"/>
                  </a:lnTo>
                  <a:lnTo>
                    <a:pt x="120915" y="19029"/>
                  </a:lnTo>
                  <a:lnTo>
                    <a:pt x="115705" y="11124"/>
                  </a:lnTo>
                  <a:lnTo>
                    <a:pt x="107552" y="5855"/>
                  </a:lnTo>
                  <a:lnTo>
                    <a:pt x="86015" y="0"/>
                  </a:lnTo>
                  <a:lnTo>
                    <a:pt x="63965" y="3636"/>
                  </a:lnTo>
                  <a:lnTo>
                    <a:pt x="43636" y="14221"/>
                  </a:lnTo>
                  <a:lnTo>
                    <a:pt x="26802" y="30624"/>
                  </a:lnTo>
                  <a:lnTo>
                    <a:pt x="9761" y="59590"/>
                  </a:lnTo>
                  <a:lnTo>
                    <a:pt x="2892" y="95988"/>
                  </a:lnTo>
                  <a:lnTo>
                    <a:pt x="6446" y="130819"/>
                  </a:lnTo>
                  <a:lnTo>
                    <a:pt x="18072" y="149516"/>
                  </a:lnTo>
                  <a:lnTo>
                    <a:pt x="26086" y="157777"/>
                  </a:lnTo>
                  <a:lnTo>
                    <a:pt x="50588" y="166957"/>
                  </a:lnTo>
                  <a:lnTo>
                    <a:pt x="94756" y="174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64137" y="328578"/>
              <a:ext cx="188904" cy="174310"/>
            </a:xfrm>
            <a:custGeom>
              <a:avLst/>
              <a:gdLst/>
              <a:ahLst/>
              <a:cxnLst/>
              <a:rect l="0" t="0" r="0" b="0"/>
              <a:pathLst>
                <a:path w="188904" h="174310">
                  <a:moveTo>
                    <a:pt x="127075" y="8333"/>
                  </a:moveTo>
                  <a:lnTo>
                    <a:pt x="89597" y="0"/>
                  </a:lnTo>
                  <a:lnTo>
                    <a:pt x="54749" y="1575"/>
                  </a:lnTo>
                  <a:lnTo>
                    <a:pt x="34099" y="7669"/>
                  </a:lnTo>
                  <a:lnTo>
                    <a:pt x="17122" y="18177"/>
                  </a:lnTo>
                  <a:lnTo>
                    <a:pt x="4898" y="33765"/>
                  </a:lnTo>
                  <a:lnTo>
                    <a:pt x="0" y="42835"/>
                  </a:lnTo>
                  <a:lnTo>
                    <a:pt x="245" y="51222"/>
                  </a:lnTo>
                  <a:lnTo>
                    <a:pt x="3917" y="59153"/>
                  </a:lnTo>
                  <a:lnTo>
                    <a:pt x="9875" y="66779"/>
                  </a:lnTo>
                  <a:lnTo>
                    <a:pt x="28973" y="78373"/>
                  </a:lnTo>
                  <a:lnTo>
                    <a:pt x="91756" y="99098"/>
                  </a:lnTo>
                  <a:lnTo>
                    <a:pt x="147641" y="117064"/>
                  </a:lnTo>
                  <a:lnTo>
                    <a:pt x="179572" y="133227"/>
                  </a:lnTo>
                  <a:lnTo>
                    <a:pt x="185469" y="141898"/>
                  </a:lnTo>
                  <a:lnTo>
                    <a:pt x="188903" y="164012"/>
                  </a:lnTo>
                  <a:lnTo>
                    <a:pt x="185841" y="170611"/>
                  </a:lnTo>
                  <a:lnTo>
                    <a:pt x="180291" y="173840"/>
                  </a:lnTo>
                  <a:lnTo>
                    <a:pt x="162425" y="174309"/>
                  </a:lnTo>
                  <a:lnTo>
                    <a:pt x="106415" y="165078"/>
                  </a:lnTo>
                  <a:lnTo>
                    <a:pt x="53376" y="155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96497" y="157927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1453" y="159450"/>
                  </a:lnTo>
                  <a:lnTo>
                    <a:pt x="21331" y="218430"/>
                  </a:lnTo>
                  <a:lnTo>
                    <a:pt x="28547" y="269831"/>
                  </a:lnTo>
                  <a:lnTo>
                    <a:pt x="33805" y="308457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91212" y="273740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2482" y="0"/>
                  </a:lnTo>
                  <a:lnTo>
                    <a:pt x="99903" y="0"/>
                  </a:lnTo>
                  <a:lnTo>
                    <a:pt x="374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47449" y="336911"/>
              <a:ext cx="122832" cy="168697"/>
            </a:xfrm>
            <a:custGeom>
              <a:avLst/>
              <a:gdLst/>
              <a:ahLst/>
              <a:cxnLst/>
              <a:rect l="0" t="0" r="0" b="0"/>
              <a:pathLst>
                <a:path w="122832" h="168697">
                  <a:moveTo>
                    <a:pt x="28074" y="42114"/>
                  </a:moveTo>
                  <a:lnTo>
                    <a:pt x="22008" y="74566"/>
                  </a:lnTo>
                  <a:lnTo>
                    <a:pt x="32633" y="126456"/>
                  </a:lnTo>
                  <a:lnTo>
                    <a:pt x="43489" y="168696"/>
                  </a:lnTo>
                  <a:lnTo>
                    <a:pt x="43030" y="168616"/>
                  </a:lnTo>
                  <a:lnTo>
                    <a:pt x="24208" y="114591"/>
                  </a:lnTo>
                  <a:lnTo>
                    <a:pt x="1756" y="59891"/>
                  </a:lnTo>
                  <a:lnTo>
                    <a:pt x="0" y="46946"/>
                  </a:lnTo>
                  <a:lnTo>
                    <a:pt x="4288" y="26324"/>
                  </a:lnTo>
                  <a:lnTo>
                    <a:pt x="8708" y="17550"/>
                  </a:lnTo>
                  <a:lnTo>
                    <a:pt x="16333" y="11700"/>
                  </a:lnTo>
                  <a:lnTo>
                    <a:pt x="37284" y="5200"/>
                  </a:lnTo>
                  <a:lnTo>
                    <a:pt x="96285" y="685"/>
                  </a:lnTo>
                  <a:lnTo>
                    <a:pt x="1228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36394" y="367994"/>
              <a:ext cx="176042" cy="137435"/>
            </a:xfrm>
            <a:custGeom>
              <a:avLst/>
              <a:gdLst/>
              <a:ahLst/>
              <a:cxnLst/>
              <a:rect l="0" t="0" r="0" b="0"/>
              <a:pathLst>
                <a:path w="176042" h="137435">
                  <a:moveTo>
                    <a:pt x="112870" y="84731"/>
                  </a:moveTo>
                  <a:lnTo>
                    <a:pt x="110531" y="46213"/>
                  </a:lnTo>
                  <a:lnTo>
                    <a:pt x="96059" y="20156"/>
                  </a:lnTo>
                  <a:lnTo>
                    <a:pt x="83562" y="4948"/>
                  </a:lnTo>
                  <a:lnTo>
                    <a:pt x="74614" y="1127"/>
                  </a:lnTo>
                  <a:lnTo>
                    <a:pt x="52193" y="0"/>
                  </a:lnTo>
                  <a:lnTo>
                    <a:pt x="32871" y="6519"/>
                  </a:lnTo>
                  <a:lnTo>
                    <a:pt x="24442" y="11532"/>
                  </a:lnTo>
                  <a:lnTo>
                    <a:pt x="11957" y="26462"/>
                  </a:lnTo>
                  <a:lnTo>
                    <a:pt x="3679" y="45965"/>
                  </a:lnTo>
                  <a:lnTo>
                    <a:pt x="0" y="70231"/>
                  </a:lnTo>
                  <a:lnTo>
                    <a:pt x="4603" y="93495"/>
                  </a:lnTo>
                  <a:lnTo>
                    <a:pt x="20350" y="123202"/>
                  </a:lnTo>
                  <a:lnTo>
                    <a:pt x="26624" y="131436"/>
                  </a:lnTo>
                  <a:lnTo>
                    <a:pt x="34315" y="135755"/>
                  </a:lnTo>
                  <a:lnTo>
                    <a:pt x="52221" y="137434"/>
                  </a:lnTo>
                  <a:lnTo>
                    <a:pt x="60739" y="133904"/>
                  </a:lnTo>
                  <a:lnTo>
                    <a:pt x="76442" y="120624"/>
                  </a:lnTo>
                  <a:lnTo>
                    <a:pt x="98437" y="87827"/>
                  </a:lnTo>
                  <a:lnTo>
                    <a:pt x="103336" y="65050"/>
                  </a:lnTo>
                  <a:lnTo>
                    <a:pt x="103004" y="54063"/>
                  </a:lnTo>
                  <a:lnTo>
                    <a:pt x="103953" y="51417"/>
                  </a:lnTo>
                  <a:lnTo>
                    <a:pt x="108127" y="60956"/>
                  </a:lnTo>
                  <a:lnTo>
                    <a:pt x="121509" y="102868"/>
                  </a:lnTo>
                  <a:lnTo>
                    <a:pt x="132697" y="120478"/>
                  </a:lnTo>
                  <a:lnTo>
                    <a:pt x="140126" y="126110"/>
                  </a:lnTo>
                  <a:lnTo>
                    <a:pt x="176041" y="137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46216" y="189512"/>
              <a:ext cx="39919" cy="315856"/>
            </a:xfrm>
            <a:custGeom>
              <a:avLst/>
              <a:gdLst/>
              <a:ahLst/>
              <a:cxnLst/>
              <a:rect l="0" t="0" r="0" b="0"/>
              <a:pathLst>
                <a:path w="39919" h="315856">
                  <a:moveTo>
                    <a:pt x="8333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9450" y="151117"/>
                  </a:lnTo>
                  <a:lnTo>
                    <a:pt x="19193" y="208552"/>
                  </a:lnTo>
                  <a:lnTo>
                    <a:pt x="32965" y="269183"/>
                  </a:lnTo>
                  <a:lnTo>
                    <a:pt x="3991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91378" y="33691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1192" y="0"/>
                  </a:lnTo>
                  <a:lnTo>
                    <a:pt x="50300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77601" y="333061"/>
              <a:ext cx="213861" cy="203893"/>
            </a:xfrm>
            <a:custGeom>
              <a:avLst/>
              <a:gdLst/>
              <a:ahLst/>
              <a:cxnLst/>
              <a:rect l="0" t="0" r="0" b="0"/>
              <a:pathLst>
                <a:path w="213861" h="203893">
                  <a:moveTo>
                    <a:pt x="24347" y="77550"/>
                  </a:moveTo>
                  <a:lnTo>
                    <a:pt x="56799" y="83616"/>
                  </a:lnTo>
                  <a:lnTo>
                    <a:pt x="108689" y="72991"/>
                  </a:lnTo>
                  <a:lnTo>
                    <a:pt x="134605" y="57612"/>
                  </a:lnTo>
                  <a:lnTo>
                    <a:pt x="138797" y="50220"/>
                  </a:lnTo>
                  <a:lnTo>
                    <a:pt x="140334" y="32648"/>
                  </a:lnTo>
                  <a:lnTo>
                    <a:pt x="136767" y="25388"/>
                  </a:lnTo>
                  <a:lnTo>
                    <a:pt x="123444" y="14203"/>
                  </a:lnTo>
                  <a:lnTo>
                    <a:pt x="96213" y="1329"/>
                  </a:lnTo>
                  <a:lnTo>
                    <a:pt x="76175" y="0"/>
                  </a:lnTo>
                  <a:lnTo>
                    <a:pt x="56740" y="4479"/>
                  </a:lnTo>
                  <a:lnTo>
                    <a:pt x="25200" y="26418"/>
                  </a:lnTo>
                  <a:lnTo>
                    <a:pt x="17896" y="32933"/>
                  </a:lnTo>
                  <a:lnTo>
                    <a:pt x="2028" y="70049"/>
                  </a:lnTo>
                  <a:lnTo>
                    <a:pt x="0" y="95273"/>
                  </a:lnTo>
                  <a:lnTo>
                    <a:pt x="4167" y="118182"/>
                  </a:lnTo>
                  <a:lnTo>
                    <a:pt x="19668" y="149641"/>
                  </a:lnTo>
                  <a:lnTo>
                    <a:pt x="32406" y="166522"/>
                  </a:lnTo>
                  <a:lnTo>
                    <a:pt x="58320" y="183591"/>
                  </a:lnTo>
                  <a:lnTo>
                    <a:pt x="106923" y="198669"/>
                  </a:lnTo>
                  <a:lnTo>
                    <a:pt x="164704" y="202860"/>
                  </a:lnTo>
                  <a:lnTo>
                    <a:pt x="213860" y="203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88744" y="1031792"/>
            <a:ext cx="1535907" cy="386755"/>
            <a:chOff x="488744" y="1031792"/>
            <a:chExt cx="1535907" cy="386755"/>
          </a:xfrm>
        </p:grpSpPr>
        <p:sp>
          <p:nvSpPr>
            <p:cNvPr id="49" name="Freeform 48"/>
            <p:cNvSpPr/>
            <p:nvPr/>
          </p:nvSpPr>
          <p:spPr>
            <a:xfrm>
              <a:off x="488744" y="1218043"/>
              <a:ext cx="199512" cy="200504"/>
            </a:xfrm>
            <a:custGeom>
              <a:avLst/>
              <a:gdLst/>
              <a:ahLst/>
              <a:cxnLst/>
              <a:rect l="0" t="0" r="0" b="0"/>
              <a:pathLst>
                <a:path w="199512" h="200504">
                  <a:moveTo>
                    <a:pt x="121908" y="34848"/>
                  </a:moveTo>
                  <a:lnTo>
                    <a:pt x="116319" y="18080"/>
                  </a:lnTo>
                  <a:lnTo>
                    <a:pt x="104216" y="6728"/>
                  </a:lnTo>
                  <a:lnTo>
                    <a:pt x="96076" y="2064"/>
                  </a:lnTo>
                  <a:lnTo>
                    <a:pt x="74552" y="0"/>
                  </a:lnTo>
                  <a:lnTo>
                    <a:pt x="51728" y="4152"/>
                  </a:lnTo>
                  <a:lnTo>
                    <a:pt x="33785" y="13796"/>
                  </a:lnTo>
                  <a:lnTo>
                    <a:pt x="10530" y="43558"/>
                  </a:lnTo>
                  <a:lnTo>
                    <a:pt x="0" y="82012"/>
                  </a:lnTo>
                  <a:lnTo>
                    <a:pt x="2469" y="123042"/>
                  </a:lnTo>
                  <a:lnTo>
                    <a:pt x="10723" y="144625"/>
                  </a:lnTo>
                  <a:lnTo>
                    <a:pt x="35085" y="177545"/>
                  </a:lnTo>
                  <a:lnTo>
                    <a:pt x="61088" y="193852"/>
                  </a:lnTo>
                  <a:lnTo>
                    <a:pt x="102198" y="200503"/>
                  </a:lnTo>
                  <a:lnTo>
                    <a:pt x="128356" y="195820"/>
                  </a:lnTo>
                  <a:lnTo>
                    <a:pt x="150510" y="184770"/>
                  </a:lnTo>
                  <a:lnTo>
                    <a:pt x="168156" y="168160"/>
                  </a:lnTo>
                  <a:lnTo>
                    <a:pt x="190142" y="128901"/>
                  </a:lnTo>
                  <a:lnTo>
                    <a:pt x="198248" y="108235"/>
                  </a:lnTo>
                  <a:lnTo>
                    <a:pt x="199511" y="84232"/>
                  </a:lnTo>
                  <a:lnTo>
                    <a:pt x="195003" y="59136"/>
                  </a:lnTo>
                  <a:lnTo>
                    <a:pt x="185200" y="36284"/>
                  </a:lnTo>
                  <a:lnTo>
                    <a:pt x="169925" y="20668"/>
                  </a:lnTo>
                  <a:lnTo>
                    <a:pt x="142965" y="3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4347" y="1067852"/>
              <a:ext cx="119519" cy="311382"/>
            </a:xfrm>
            <a:custGeom>
              <a:avLst/>
              <a:gdLst/>
              <a:ahLst/>
              <a:cxnLst/>
              <a:rect l="0" t="0" r="0" b="0"/>
              <a:pathLst>
                <a:path w="119519" h="311382">
                  <a:moveTo>
                    <a:pt x="77404" y="311381"/>
                  </a:moveTo>
                  <a:lnTo>
                    <a:pt x="59446" y="257506"/>
                  </a:lnTo>
                  <a:lnTo>
                    <a:pt x="42255" y="200344"/>
                  </a:lnTo>
                  <a:lnTo>
                    <a:pt x="27090" y="145991"/>
                  </a:lnTo>
                  <a:lnTo>
                    <a:pt x="5897" y="90195"/>
                  </a:lnTo>
                  <a:lnTo>
                    <a:pt x="0" y="63337"/>
                  </a:lnTo>
                  <a:lnTo>
                    <a:pt x="1278" y="39702"/>
                  </a:lnTo>
                  <a:lnTo>
                    <a:pt x="11985" y="20619"/>
                  </a:lnTo>
                  <a:lnTo>
                    <a:pt x="19753" y="12255"/>
                  </a:lnTo>
                  <a:lnTo>
                    <a:pt x="40863" y="2961"/>
                  </a:lnTo>
                  <a:lnTo>
                    <a:pt x="64673" y="0"/>
                  </a:lnTo>
                  <a:lnTo>
                    <a:pt x="95469" y="4910"/>
                  </a:lnTo>
                  <a:lnTo>
                    <a:pt x="119518" y="16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4393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9108" y="124236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4"/>
                  </a:lnTo>
                  <a:lnTo>
                    <a:pt x="32960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31529" y="1042321"/>
              <a:ext cx="37176" cy="284270"/>
            </a:xfrm>
            <a:custGeom>
              <a:avLst/>
              <a:gdLst/>
              <a:ahLst/>
              <a:cxnLst/>
              <a:rect l="0" t="0" r="0" b="0"/>
              <a:pathLst>
                <a:path w="37176" h="284270">
                  <a:moveTo>
                    <a:pt x="5590" y="0"/>
                  </a:moveTo>
                  <a:lnTo>
                    <a:pt x="0" y="16767"/>
                  </a:lnTo>
                  <a:lnTo>
                    <a:pt x="4442" y="69516"/>
                  </a:lnTo>
                  <a:lnTo>
                    <a:pt x="13465" y="129328"/>
                  </a:lnTo>
                  <a:lnTo>
                    <a:pt x="15594" y="191532"/>
                  </a:lnTo>
                  <a:lnTo>
                    <a:pt x="24420" y="246540"/>
                  </a:lnTo>
                  <a:lnTo>
                    <a:pt x="37175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68704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39108" y="1070962"/>
              <a:ext cx="237598" cy="249032"/>
            </a:xfrm>
            <a:custGeom>
              <a:avLst/>
              <a:gdLst/>
              <a:ahLst/>
              <a:cxnLst/>
              <a:rect l="0" t="0" r="0" b="0"/>
              <a:pathLst>
                <a:path w="237598" h="249032">
                  <a:moveTo>
                    <a:pt x="129638" y="24001"/>
                  </a:moveTo>
                  <a:lnTo>
                    <a:pt x="111657" y="8360"/>
                  </a:lnTo>
                  <a:lnTo>
                    <a:pt x="94740" y="282"/>
                  </a:lnTo>
                  <a:lnTo>
                    <a:pt x="85316" y="0"/>
                  </a:lnTo>
                  <a:lnTo>
                    <a:pt x="65485" y="5925"/>
                  </a:lnTo>
                  <a:lnTo>
                    <a:pt x="40180" y="22415"/>
                  </a:lnTo>
                  <a:lnTo>
                    <a:pt x="17864" y="47708"/>
                  </a:lnTo>
                  <a:lnTo>
                    <a:pt x="2023" y="88607"/>
                  </a:lnTo>
                  <a:lnTo>
                    <a:pt x="0" y="114716"/>
                  </a:lnTo>
                  <a:lnTo>
                    <a:pt x="4171" y="138019"/>
                  </a:lnTo>
                  <a:lnTo>
                    <a:pt x="32411" y="192221"/>
                  </a:lnTo>
                  <a:lnTo>
                    <a:pt x="52737" y="218383"/>
                  </a:lnTo>
                  <a:lnTo>
                    <a:pt x="79166" y="235364"/>
                  </a:lnTo>
                  <a:lnTo>
                    <a:pt x="109224" y="247804"/>
                  </a:lnTo>
                  <a:lnTo>
                    <a:pt x="133043" y="249031"/>
                  </a:lnTo>
                  <a:lnTo>
                    <a:pt x="158057" y="244507"/>
                  </a:lnTo>
                  <a:lnTo>
                    <a:pt x="180873" y="234698"/>
                  </a:lnTo>
                  <a:lnTo>
                    <a:pt x="207860" y="210432"/>
                  </a:lnTo>
                  <a:lnTo>
                    <a:pt x="225084" y="181016"/>
                  </a:lnTo>
                  <a:lnTo>
                    <a:pt x="237597" y="144483"/>
                  </a:lnTo>
                  <a:lnTo>
                    <a:pt x="237535" y="104023"/>
                  </a:lnTo>
                  <a:lnTo>
                    <a:pt x="230107" y="67989"/>
                  </a:lnTo>
                  <a:lnTo>
                    <a:pt x="214909" y="40674"/>
                  </a:lnTo>
                  <a:lnTo>
                    <a:pt x="199121" y="28292"/>
                  </a:lnTo>
                  <a:lnTo>
                    <a:pt x="150695" y="2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76053" y="1042321"/>
              <a:ext cx="59216" cy="74716"/>
            </a:xfrm>
            <a:custGeom>
              <a:avLst/>
              <a:gdLst/>
              <a:ahLst/>
              <a:cxnLst/>
              <a:rect l="0" t="0" r="0" b="0"/>
              <a:pathLst>
                <a:path w="59216" h="74716">
                  <a:moveTo>
                    <a:pt x="34848" y="0"/>
                  </a:moveTo>
                  <a:lnTo>
                    <a:pt x="18081" y="5589"/>
                  </a:lnTo>
                  <a:lnTo>
                    <a:pt x="6729" y="17692"/>
                  </a:lnTo>
                  <a:lnTo>
                    <a:pt x="2064" y="25832"/>
                  </a:lnTo>
                  <a:lnTo>
                    <a:pt x="0" y="44236"/>
                  </a:lnTo>
                  <a:lnTo>
                    <a:pt x="1088" y="54057"/>
                  </a:lnTo>
                  <a:lnTo>
                    <a:pt x="5322" y="61774"/>
                  </a:lnTo>
                  <a:lnTo>
                    <a:pt x="19386" y="73469"/>
                  </a:lnTo>
                  <a:lnTo>
                    <a:pt x="26880" y="74715"/>
                  </a:lnTo>
                  <a:lnTo>
                    <a:pt x="34215" y="73207"/>
                  </a:lnTo>
                  <a:lnTo>
                    <a:pt x="41445" y="69861"/>
                  </a:lnTo>
                  <a:lnTo>
                    <a:pt x="52598" y="56786"/>
                  </a:lnTo>
                  <a:lnTo>
                    <a:pt x="57210" y="48386"/>
                  </a:lnTo>
                  <a:lnTo>
                    <a:pt x="59215" y="32813"/>
                  </a:lnTo>
                  <a:lnTo>
                    <a:pt x="5590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21430" y="1031792"/>
              <a:ext cx="147400" cy="305328"/>
            </a:xfrm>
            <a:custGeom>
              <a:avLst/>
              <a:gdLst/>
              <a:ahLst/>
              <a:cxnLst/>
              <a:rect l="0" t="0" r="0" b="0"/>
              <a:pathLst>
                <a:path w="147400" h="305328">
                  <a:moveTo>
                    <a:pt x="147399" y="0"/>
                  </a:moveTo>
                  <a:lnTo>
                    <a:pt x="131757" y="17981"/>
                  </a:lnTo>
                  <a:lnTo>
                    <a:pt x="108961" y="75524"/>
                  </a:lnTo>
                  <a:lnTo>
                    <a:pt x="85679" y="135493"/>
                  </a:lnTo>
                  <a:lnTo>
                    <a:pt x="55491" y="189332"/>
                  </a:lnTo>
                  <a:lnTo>
                    <a:pt x="28716" y="25266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41905" y="1273948"/>
              <a:ext cx="82746" cy="64757"/>
            </a:xfrm>
            <a:custGeom>
              <a:avLst/>
              <a:gdLst/>
              <a:ahLst/>
              <a:cxnLst/>
              <a:rect l="0" t="0" r="0" b="0"/>
              <a:pathLst>
                <a:path w="82746" h="64757">
                  <a:moveTo>
                    <a:pt x="58509" y="0"/>
                  </a:moveTo>
                  <a:lnTo>
                    <a:pt x="36152" y="0"/>
                  </a:lnTo>
                  <a:lnTo>
                    <a:pt x="18937" y="6239"/>
                  </a:lnTo>
                  <a:lnTo>
                    <a:pt x="11071" y="11178"/>
                  </a:lnTo>
                  <a:lnTo>
                    <a:pt x="5826" y="19150"/>
                  </a:lnTo>
                  <a:lnTo>
                    <a:pt x="0" y="40487"/>
                  </a:lnTo>
                  <a:lnTo>
                    <a:pt x="1955" y="49218"/>
                  </a:lnTo>
                  <a:lnTo>
                    <a:pt x="6769" y="56208"/>
                  </a:lnTo>
                  <a:lnTo>
                    <a:pt x="13487" y="62039"/>
                  </a:lnTo>
                  <a:lnTo>
                    <a:pt x="21475" y="64756"/>
                  </a:lnTo>
                  <a:lnTo>
                    <a:pt x="39710" y="64655"/>
                  </a:lnTo>
                  <a:lnTo>
                    <a:pt x="56393" y="57591"/>
                  </a:lnTo>
                  <a:lnTo>
                    <a:pt x="64117" y="52432"/>
                  </a:lnTo>
                  <a:lnTo>
                    <a:pt x="75820" y="37341"/>
                  </a:lnTo>
                  <a:lnTo>
                    <a:pt x="82580" y="21275"/>
                  </a:lnTo>
                  <a:lnTo>
                    <a:pt x="82745" y="15353"/>
                  </a:lnTo>
                  <a:lnTo>
                    <a:pt x="795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159814" y="915979"/>
            <a:ext cx="5178757" cy="386814"/>
            <a:chOff x="3159814" y="915979"/>
            <a:chExt cx="5178757" cy="386814"/>
          </a:xfrm>
        </p:grpSpPr>
        <p:sp>
          <p:nvSpPr>
            <p:cNvPr id="60" name="Freeform 59"/>
            <p:cNvSpPr/>
            <p:nvPr/>
          </p:nvSpPr>
          <p:spPr>
            <a:xfrm>
              <a:off x="3159814" y="947564"/>
              <a:ext cx="219834" cy="293184"/>
            </a:xfrm>
            <a:custGeom>
              <a:avLst/>
              <a:gdLst/>
              <a:ahLst/>
              <a:cxnLst/>
              <a:rect l="0" t="0" r="0" b="0"/>
              <a:pathLst>
                <a:path w="219834" h="293184">
                  <a:moveTo>
                    <a:pt x="19792" y="73700"/>
                  </a:moveTo>
                  <a:lnTo>
                    <a:pt x="5138" y="126727"/>
                  </a:lnTo>
                  <a:lnTo>
                    <a:pt x="0" y="178108"/>
                  </a:lnTo>
                  <a:lnTo>
                    <a:pt x="2104" y="237130"/>
                  </a:lnTo>
                  <a:lnTo>
                    <a:pt x="8321" y="293183"/>
                  </a:lnTo>
                  <a:lnTo>
                    <a:pt x="9139" y="249280"/>
                  </a:lnTo>
                  <a:lnTo>
                    <a:pt x="2003" y="191874"/>
                  </a:lnTo>
                  <a:lnTo>
                    <a:pt x="2500" y="131661"/>
                  </a:lnTo>
                  <a:lnTo>
                    <a:pt x="8597" y="107649"/>
                  </a:lnTo>
                  <a:lnTo>
                    <a:pt x="38176" y="52954"/>
                  </a:lnTo>
                  <a:lnTo>
                    <a:pt x="54869" y="37963"/>
                  </a:lnTo>
                  <a:lnTo>
                    <a:pt x="94181" y="18808"/>
                  </a:lnTo>
                  <a:lnTo>
                    <a:pt x="151383" y="4929"/>
                  </a:lnTo>
                  <a:lnTo>
                    <a:pt x="199596" y="974"/>
                  </a:lnTo>
                  <a:lnTo>
                    <a:pt x="2198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00663" y="112654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13378" y="1168663"/>
              <a:ext cx="8384" cy="94757"/>
            </a:xfrm>
            <a:custGeom>
              <a:avLst/>
              <a:gdLst/>
              <a:ahLst/>
              <a:cxnLst/>
              <a:rect l="0" t="0" r="0" b="0"/>
              <a:pathLst>
                <a:path w="8384" h="94757">
                  <a:moveTo>
                    <a:pt x="8383" y="0"/>
                  </a:moveTo>
                  <a:lnTo>
                    <a:pt x="50" y="37478"/>
                  </a:lnTo>
                  <a:lnTo>
                    <a:pt x="0" y="59940"/>
                  </a:lnTo>
                  <a:lnTo>
                    <a:pt x="838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21761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84932" y="1173381"/>
              <a:ext cx="126343" cy="121625"/>
            </a:xfrm>
            <a:custGeom>
              <a:avLst/>
              <a:gdLst/>
              <a:ahLst/>
              <a:cxnLst/>
              <a:rect l="0" t="0" r="0" b="0"/>
              <a:pathLst>
                <a:path w="126343" h="121625">
                  <a:moveTo>
                    <a:pt x="0" y="47924"/>
                  </a:moveTo>
                  <a:lnTo>
                    <a:pt x="14655" y="100952"/>
                  </a:lnTo>
                  <a:lnTo>
                    <a:pt x="16789" y="103163"/>
                  </a:lnTo>
                  <a:lnTo>
                    <a:pt x="18212" y="99958"/>
                  </a:lnTo>
                  <a:lnTo>
                    <a:pt x="18623" y="85088"/>
                  </a:lnTo>
                  <a:lnTo>
                    <a:pt x="14617" y="56986"/>
                  </a:lnTo>
                  <a:lnTo>
                    <a:pt x="17415" y="36744"/>
                  </a:lnTo>
                  <a:lnTo>
                    <a:pt x="25678" y="19169"/>
                  </a:lnTo>
                  <a:lnTo>
                    <a:pt x="31156" y="11206"/>
                  </a:lnTo>
                  <a:lnTo>
                    <a:pt x="39488" y="5898"/>
                  </a:lnTo>
                  <a:lnTo>
                    <a:pt x="61224" y="0"/>
                  </a:lnTo>
                  <a:lnTo>
                    <a:pt x="71232" y="1937"/>
                  </a:lnTo>
                  <a:lnTo>
                    <a:pt x="88591" y="13447"/>
                  </a:lnTo>
                  <a:lnTo>
                    <a:pt x="105928" y="39659"/>
                  </a:lnTo>
                  <a:lnTo>
                    <a:pt x="121097" y="79957"/>
                  </a:lnTo>
                  <a:lnTo>
                    <a:pt x="126342" y="121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74462" y="1040193"/>
              <a:ext cx="105269" cy="262600"/>
            </a:xfrm>
            <a:custGeom>
              <a:avLst/>
              <a:gdLst/>
              <a:ahLst/>
              <a:cxnLst/>
              <a:rect l="0" t="0" r="0" b="0"/>
              <a:pathLst>
                <a:path w="105269" h="262600">
                  <a:moveTo>
                    <a:pt x="84211" y="191641"/>
                  </a:moveTo>
                  <a:lnTo>
                    <a:pt x="74636" y="167594"/>
                  </a:lnTo>
                  <a:lnTo>
                    <a:pt x="63968" y="153267"/>
                  </a:lnTo>
                  <a:lnTo>
                    <a:pt x="55508" y="149681"/>
                  </a:lnTo>
                  <a:lnTo>
                    <a:pt x="33630" y="148815"/>
                  </a:lnTo>
                  <a:lnTo>
                    <a:pt x="23584" y="152562"/>
                  </a:lnTo>
                  <a:lnTo>
                    <a:pt x="6183" y="166084"/>
                  </a:lnTo>
                  <a:lnTo>
                    <a:pt x="1777" y="175772"/>
                  </a:lnTo>
                  <a:lnTo>
                    <a:pt x="0" y="199016"/>
                  </a:lnTo>
                  <a:lnTo>
                    <a:pt x="5578" y="232821"/>
                  </a:lnTo>
                  <a:lnTo>
                    <a:pt x="20228" y="259474"/>
                  </a:lnTo>
                  <a:lnTo>
                    <a:pt x="27518" y="262599"/>
                  </a:lnTo>
                  <a:lnTo>
                    <a:pt x="35887" y="262343"/>
                  </a:lnTo>
                  <a:lnTo>
                    <a:pt x="44976" y="259833"/>
                  </a:lnTo>
                  <a:lnTo>
                    <a:pt x="52205" y="254650"/>
                  </a:lnTo>
                  <a:lnTo>
                    <a:pt x="63357" y="239532"/>
                  </a:lnTo>
                  <a:lnTo>
                    <a:pt x="78879" y="192825"/>
                  </a:lnTo>
                  <a:lnTo>
                    <a:pt x="86277" y="138539"/>
                  </a:lnTo>
                  <a:lnTo>
                    <a:pt x="89809" y="110718"/>
                  </a:lnTo>
                  <a:lnTo>
                    <a:pt x="85663" y="54730"/>
                  </a:lnTo>
                  <a:lnTo>
                    <a:pt x="78909" y="4200"/>
                  </a:lnTo>
                  <a:lnTo>
                    <a:pt x="75997" y="0"/>
                  </a:lnTo>
                  <a:lnTo>
                    <a:pt x="72886" y="709"/>
                  </a:lnTo>
                  <a:lnTo>
                    <a:pt x="69642" y="4691"/>
                  </a:lnTo>
                  <a:lnTo>
                    <a:pt x="65077" y="32653"/>
                  </a:lnTo>
                  <a:lnTo>
                    <a:pt x="71939" y="84023"/>
                  </a:lnTo>
                  <a:lnTo>
                    <a:pt x="87680" y="139231"/>
                  </a:lnTo>
                  <a:lnTo>
                    <a:pt x="105268" y="191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37699" y="1042321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70" y="181310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32414" y="1116020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7874" y="17959"/>
                  </a:lnTo>
                  <a:lnTo>
                    <a:pt x="57853" y="295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33914" y="1010735"/>
              <a:ext cx="261755" cy="273742"/>
            </a:xfrm>
            <a:custGeom>
              <a:avLst/>
              <a:gdLst/>
              <a:ahLst/>
              <a:cxnLst/>
              <a:rect l="0" t="0" r="0" b="0"/>
              <a:pathLst>
                <a:path w="261755" h="273742">
                  <a:moveTo>
                    <a:pt x="9070" y="0"/>
                  </a:moveTo>
                  <a:lnTo>
                    <a:pt x="5" y="58617"/>
                  </a:lnTo>
                  <a:lnTo>
                    <a:pt x="0" y="121197"/>
                  </a:lnTo>
                  <a:lnTo>
                    <a:pt x="5863" y="171351"/>
                  </a:lnTo>
                  <a:lnTo>
                    <a:pt x="11556" y="227693"/>
                  </a:lnTo>
                  <a:lnTo>
                    <a:pt x="14237" y="239533"/>
                  </a:lnTo>
                  <a:lnTo>
                    <a:pt x="16025" y="242747"/>
                  </a:lnTo>
                  <a:lnTo>
                    <a:pt x="17216" y="240210"/>
                  </a:lnTo>
                  <a:lnTo>
                    <a:pt x="22509" y="180085"/>
                  </a:lnTo>
                  <a:lnTo>
                    <a:pt x="25048" y="169190"/>
                  </a:lnTo>
                  <a:lnTo>
                    <a:pt x="31421" y="161926"/>
                  </a:lnTo>
                  <a:lnTo>
                    <a:pt x="50979" y="153856"/>
                  </a:lnTo>
                  <a:lnTo>
                    <a:pt x="60406" y="154043"/>
                  </a:lnTo>
                  <a:lnTo>
                    <a:pt x="77120" y="160491"/>
                  </a:lnTo>
                  <a:lnTo>
                    <a:pt x="99683" y="182864"/>
                  </a:lnTo>
                  <a:lnTo>
                    <a:pt x="123876" y="232138"/>
                  </a:lnTo>
                  <a:lnTo>
                    <a:pt x="127721" y="242496"/>
                  </a:lnTo>
                  <a:lnTo>
                    <a:pt x="132624" y="245892"/>
                  </a:lnTo>
                  <a:lnTo>
                    <a:pt x="138233" y="244647"/>
                  </a:lnTo>
                  <a:lnTo>
                    <a:pt x="150704" y="233904"/>
                  </a:lnTo>
                  <a:lnTo>
                    <a:pt x="172048" y="210465"/>
                  </a:lnTo>
                  <a:lnTo>
                    <a:pt x="229540" y="167937"/>
                  </a:lnTo>
                  <a:lnTo>
                    <a:pt x="242757" y="153017"/>
                  </a:lnTo>
                  <a:lnTo>
                    <a:pt x="252531" y="134688"/>
                  </a:lnTo>
                  <a:lnTo>
                    <a:pt x="250926" y="128397"/>
                  </a:lnTo>
                  <a:lnTo>
                    <a:pt x="245177" y="124202"/>
                  </a:lnTo>
                  <a:lnTo>
                    <a:pt x="236665" y="121406"/>
                  </a:lnTo>
                  <a:lnTo>
                    <a:pt x="228650" y="121882"/>
                  </a:lnTo>
                  <a:lnTo>
                    <a:pt x="205022" y="133729"/>
                  </a:lnTo>
                  <a:lnTo>
                    <a:pt x="186237" y="145613"/>
                  </a:lnTo>
                  <a:lnTo>
                    <a:pt x="172429" y="161813"/>
                  </a:lnTo>
                  <a:lnTo>
                    <a:pt x="167109" y="171047"/>
                  </a:lnTo>
                  <a:lnTo>
                    <a:pt x="164317" y="193784"/>
                  </a:lnTo>
                  <a:lnTo>
                    <a:pt x="168146" y="218318"/>
                  </a:lnTo>
                  <a:lnTo>
                    <a:pt x="177646" y="240920"/>
                  </a:lnTo>
                  <a:lnTo>
                    <a:pt x="195907" y="256424"/>
                  </a:lnTo>
                  <a:lnTo>
                    <a:pt x="218451" y="266045"/>
                  </a:lnTo>
                  <a:lnTo>
                    <a:pt x="26175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27295" y="118972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5589" y="62092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48352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22052" y="1163029"/>
              <a:ext cx="115814" cy="110920"/>
            </a:xfrm>
            <a:custGeom>
              <a:avLst/>
              <a:gdLst/>
              <a:ahLst/>
              <a:cxnLst/>
              <a:rect l="0" t="0" r="0" b="0"/>
              <a:pathLst>
                <a:path w="115814" h="110920">
                  <a:moveTo>
                    <a:pt x="0" y="47748"/>
                  </a:moveTo>
                  <a:lnTo>
                    <a:pt x="6066" y="73181"/>
                  </a:lnTo>
                  <a:lnTo>
                    <a:pt x="3475" y="67240"/>
                  </a:lnTo>
                  <a:lnTo>
                    <a:pt x="1029" y="38575"/>
                  </a:lnTo>
                  <a:lnTo>
                    <a:pt x="6697" y="19885"/>
                  </a:lnTo>
                  <a:lnTo>
                    <a:pt x="11483" y="11625"/>
                  </a:lnTo>
                  <a:lnTo>
                    <a:pt x="19354" y="6118"/>
                  </a:lnTo>
                  <a:lnTo>
                    <a:pt x="40577" y="0"/>
                  </a:lnTo>
                  <a:lnTo>
                    <a:pt x="50448" y="708"/>
                  </a:lnTo>
                  <a:lnTo>
                    <a:pt x="67654" y="7734"/>
                  </a:lnTo>
                  <a:lnTo>
                    <a:pt x="90495" y="30433"/>
                  </a:lnTo>
                  <a:lnTo>
                    <a:pt x="106492" y="59385"/>
                  </a:lnTo>
                  <a:lnTo>
                    <a:pt x="115813" y="110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13028" y="989678"/>
              <a:ext cx="14868" cy="252685"/>
            </a:xfrm>
            <a:custGeom>
              <a:avLst/>
              <a:gdLst/>
              <a:ahLst/>
              <a:cxnLst/>
              <a:rect l="0" t="0" r="0" b="0"/>
              <a:pathLst>
                <a:path w="14868" h="252685">
                  <a:moveTo>
                    <a:pt x="9065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11591" y="175311"/>
                  </a:lnTo>
                  <a:lnTo>
                    <a:pt x="14867" y="198409"/>
                  </a:lnTo>
                  <a:lnTo>
                    <a:pt x="906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48394" y="1096427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168456" y="9065"/>
                  </a:moveTo>
                  <a:lnTo>
                    <a:pt x="109839" y="0"/>
                  </a:lnTo>
                  <a:lnTo>
                    <a:pt x="55664" y="6061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74735" y="1083901"/>
              <a:ext cx="115815" cy="137405"/>
            </a:xfrm>
            <a:custGeom>
              <a:avLst/>
              <a:gdLst/>
              <a:ahLst/>
              <a:cxnLst/>
              <a:rect l="0" t="0" r="0" b="0"/>
              <a:pathLst>
                <a:path w="115815" h="137405">
                  <a:moveTo>
                    <a:pt x="0" y="74233"/>
                  </a:moveTo>
                  <a:lnTo>
                    <a:pt x="62281" y="56275"/>
                  </a:lnTo>
                  <a:lnTo>
                    <a:pt x="88902" y="49484"/>
                  </a:lnTo>
                  <a:lnTo>
                    <a:pt x="99042" y="43696"/>
                  </a:lnTo>
                  <a:lnTo>
                    <a:pt x="113429" y="27906"/>
                  </a:lnTo>
                  <a:lnTo>
                    <a:pt x="115394" y="19952"/>
                  </a:lnTo>
                  <a:lnTo>
                    <a:pt x="114364" y="12309"/>
                  </a:lnTo>
                  <a:lnTo>
                    <a:pt x="111338" y="4875"/>
                  </a:lnTo>
                  <a:lnTo>
                    <a:pt x="105811" y="1088"/>
                  </a:lnTo>
                  <a:lnTo>
                    <a:pt x="90311" y="0"/>
                  </a:lnTo>
                  <a:lnTo>
                    <a:pt x="61854" y="5965"/>
                  </a:lnTo>
                  <a:lnTo>
                    <a:pt x="54105" y="11174"/>
                  </a:lnTo>
                  <a:lnTo>
                    <a:pt x="42374" y="26319"/>
                  </a:lnTo>
                  <a:lnTo>
                    <a:pt x="39500" y="47869"/>
                  </a:lnTo>
                  <a:lnTo>
                    <a:pt x="43292" y="71874"/>
                  </a:lnTo>
                  <a:lnTo>
                    <a:pt x="52776" y="94242"/>
                  </a:lnTo>
                  <a:lnTo>
                    <a:pt x="67910" y="109642"/>
                  </a:lnTo>
                  <a:lnTo>
                    <a:pt x="115814" y="137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85306" y="1073906"/>
              <a:ext cx="31586" cy="132052"/>
            </a:xfrm>
            <a:custGeom>
              <a:avLst/>
              <a:gdLst/>
              <a:ahLst/>
              <a:cxnLst/>
              <a:rect l="0" t="0" r="0" b="0"/>
              <a:pathLst>
                <a:path w="31586" h="132052">
                  <a:moveTo>
                    <a:pt x="0" y="52643"/>
                  </a:moveTo>
                  <a:lnTo>
                    <a:pt x="3119" y="95334"/>
                  </a:lnTo>
                  <a:lnTo>
                    <a:pt x="9575" y="114901"/>
                  </a:lnTo>
                  <a:lnTo>
                    <a:pt x="20243" y="131396"/>
                  </a:lnTo>
                  <a:lnTo>
                    <a:pt x="21684" y="132051"/>
                  </a:lnTo>
                  <a:lnTo>
                    <a:pt x="4580" y="74629"/>
                  </a:lnTo>
                  <a:lnTo>
                    <a:pt x="2035" y="47987"/>
                  </a:lnTo>
                  <a:lnTo>
                    <a:pt x="4866" y="37840"/>
                  </a:lnTo>
                  <a:lnTo>
                    <a:pt x="10263" y="29906"/>
                  </a:lnTo>
                  <a:lnTo>
                    <a:pt x="22108" y="17971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88778" y="1081717"/>
              <a:ext cx="87626" cy="129061"/>
            </a:xfrm>
            <a:custGeom>
              <a:avLst/>
              <a:gdLst/>
              <a:ahLst/>
              <a:cxnLst/>
              <a:rect l="0" t="0" r="0" b="0"/>
              <a:pathLst>
                <a:path w="87626" h="129061">
                  <a:moveTo>
                    <a:pt x="22869" y="44832"/>
                  </a:moveTo>
                  <a:lnTo>
                    <a:pt x="34048" y="56010"/>
                  </a:lnTo>
                  <a:lnTo>
                    <a:pt x="52014" y="61498"/>
                  </a:lnTo>
                  <a:lnTo>
                    <a:pt x="63356" y="62962"/>
                  </a:lnTo>
                  <a:lnTo>
                    <a:pt x="72087" y="60428"/>
                  </a:lnTo>
                  <a:lnTo>
                    <a:pt x="79078" y="55229"/>
                  </a:lnTo>
                  <a:lnTo>
                    <a:pt x="84908" y="48254"/>
                  </a:lnTo>
                  <a:lnTo>
                    <a:pt x="87625" y="40094"/>
                  </a:lnTo>
                  <a:lnTo>
                    <a:pt x="87524" y="21669"/>
                  </a:lnTo>
                  <a:lnTo>
                    <a:pt x="83520" y="14182"/>
                  </a:lnTo>
                  <a:lnTo>
                    <a:pt x="69712" y="2744"/>
                  </a:lnTo>
                  <a:lnTo>
                    <a:pt x="51877" y="0"/>
                  </a:lnTo>
                  <a:lnTo>
                    <a:pt x="42208" y="906"/>
                  </a:lnTo>
                  <a:lnTo>
                    <a:pt x="25225" y="11271"/>
                  </a:lnTo>
                  <a:lnTo>
                    <a:pt x="11048" y="27576"/>
                  </a:lnTo>
                  <a:lnTo>
                    <a:pt x="848" y="46521"/>
                  </a:lnTo>
                  <a:lnTo>
                    <a:pt x="0" y="56487"/>
                  </a:lnTo>
                  <a:lnTo>
                    <a:pt x="5296" y="76918"/>
                  </a:lnTo>
                  <a:lnTo>
                    <a:pt x="21432" y="102562"/>
                  </a:lnTo>
                  <a:lnTo>
                    <a:pt x="37438" y="114553"/>
                  </a:lnTo>
                  <a:lnTo>
                    <a:pt x="75512" y="129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38315" y="1057789"/>
              <a:ext cx="143390" cy="147671"/>
            </a:xfrm>
            <a:custGeom>
              <a:avLst/>
              <a:gdLst/>
              <a:ahLst/>
              <a:cxnLst/>
              <a:rect l="0" t="0" r="0" b="0"/>
              <a:pathLst>
                <a:path w="143390" h="147671">
                  <a:moveTo>
                    <a:pt x="94431" y="5589"/>
                  </a:moveTo>
                  <a:lnTo>
                    <a:pt x="77663" y="0"/>
                  </a:lnTo>
                  <a:lnTo>
                    <a:pt x="60073" y="375"/>
                  </a:lnTo>
                  <a:lnTo>
                    <a:pt x="40556" y="5611"/>
                  </a:lnTo>
                  <a:lnTo>
                    <a:pt x="20184" y="15737"/>
                  </a:lnTo>
                  <a:lnTo>
                    <a:pt x="5670" y="31156"/>
                  </a:lnTo>
                  <a:lnTo>
                    <a:pt x="162" y="40181"/>
                  </a:lnTo>
                  <a:lnTo>
                    <a:pt x="0" y="48538"/>
                  </a:lnTo>
                  <a:lnTo>
                    <a:pt x="3401" y="56448"/>
                  </a:lnTo>
                  <a:lnTo>
                    <a:pt x="16538" y="70307"/>
                  </a:lnTo>
                  <a:lnTo>
                    <a:pt x="44835" y="84686"/>
                  </a:lnTo>
                  <a:lnTo>
                    <a:pt x="95726" y="96905"/>
                  </a:lnTo>
                  <a:lnTo>
                    <a:pt x="120743" y="101156"/>
                  </a:lnTo>
                  <a:lnTo>
                    <a:pt x="139660" y="110844"/>
                  </a:lnTo>
                  <a:lnTo>
                    <a:pt x="143301" y="117873"/>
                  </a:lnTo>
                  <a:lnTo>
                    <a:pt x="143389" y="126068"/>
                  </a:lnTo>
                  <a:lnTo>
                    <a:pt x="141107" y="135042"/>
                  </a:lnTo>
                  <a:lnTo>
                    <a:pt x="134907" y="141024"/>
                  </a:lnTo>
                  <a:lnTo>
                    <a:pt x="115540" y="147670"/>
                  </a:lnTo>
                  <a:lnTo>
                    <a:pt x="52317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42494" y="915979"/>
              <a:ext cx="37652" cy="305327"/>
            </a:xfrm>
            <a:custGeom>
              <a:avLst/>
              <a:gdLst/>
              <a:ahLst/>
              <a:cxnLst/>
              <a:rect l="0" t="0" r="0" b="0"/>
              <a:pathLst>
                <a:path w="37652" h="305327">
                  <a:moveTo>
                    <a:pt x="6065" y="0"/>
                  </a:moveTo>
                  <a:lnTo>
                    <a:pt x="0" y="35961"/>
                  </a:lnTo>
                  <a:lnTo>
                    <a:pt x="4918" y="88644"/>
                  </a:lnTo>
                  <a:lnTo>
                    <a:pt x="13784" y="147537"/>
                  </a:lnTo>
                  <a:lnTo>
                    <a:pt x="23820" y="201382"/>
                  </a:lnTo>
                  <a:lnTo>
                    <a:pt x="34572" y="262091"/>
                  </a:lnTo>
                  <a:lnTo>
                    <a:pt x="3765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74860" y="1012194"/>
              <a:ext cx="189514" cy="9071"/>
            </a:xfrm>
            <a:custGeom>
              <a:avLst/>
              <a:gdLst/>
              <a:ahLst/>
              <a:cxnLst/>
              <a:rect l="0" t="0" r="0" b="0"/>
              <a:pathLst>
                <a:path w="189514" h="9071">
                  <a:moveTo>
                    <a:pt x="189513" y="9070"/>
                  </a:moveTo>
                  <a:lnTo>
                    <a:pt x="130896" y="5"/>
                  </a:lnTo>
                  <a:lnTo>
                    <a:pt x="75552" y="0"/>
                  </a:lnTo>
                  <a:lnTo>
                    <a:pt x="21986" y="6932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86247" y="1067991"/>
              <a:ext cx="172966" cy="196770"/>
            </a:xfrm>
            <a:custGeom>
              <a:avLst/>
              <a:gdLst/>
              <a:ahLst/>
              <a:cxnLst/>
              <a:rect l="0" t="0" r="0" b="0"/>
              <a:pathLst>
                <a:path w="172966" h="196770">
                  <a:moveTo>
                    <a:pt x="141380" y="79615"/>
                  </a:moveTo>
                  <a:lnTo>
                    <a:pt x="107051" y="18742"/>
                  </a:lnTo>
                  <a:lnTo>
                    <a:pt x="100947" y="10957"/>
                  </a:lnTo>
                  <a:lnTo>
                    <a:pt x="81685" y="2307"/>
                  </a:lnTo>
                  <a:lnTo>
                    <a:pt x="69998" y="0"/>
                  </a:lnTo>
                  <a:lnTo>
                    <a:pt x="59867" y="1972"/>
                  </a:lnTo>
                  <a:lnTo>
                    <a:pt x="42371" y="13521"/>
                  </a:lnTo>
                  <a:lnTo>
                    <a:pt x="24956" y="39754"/>
                  </a:lnTo>
                  <a:lnTo>
                    <a:pt x="4891" y="93560"/>
                  </a:lnTo>
                  <a:lnTo>
                    <a:pt x="0" y="119738"/>
                  </a:lnTo>
                  <a:lnTo>
                    <a:pt x="1725" y="146970"/>
                  </a:lnTo>
                  <a:lnTo>
                    <a:pt x="9511" y="168432"/>
                  </a:lnTo>
                  <a:lnTo>
                    <a:pt x="14863" y="177431"/>
                  </a:lnTo>
                  <a:lnTo>
                    <a:pt x="30168" y="190549"/>
                  </a:lnTo>
                  <a:lnTo>
                    <a:pt x="39162" y="195685"/>
                  </a:lnTo>
                  <a:lnTo>
                    <a:pt x="48668" y="196769"/>
                  </a:lnTo>
                  <a:lnTo>
                    <a:pt x="68589" y="191735"/>
                  </a:lnTo>
                  <a:lnTo>
                    <a:pt x="86022" y="178579"/>
                  </a:lnTo>
                  <a:lnTo>
                    <a:pt x="100398" y="161033"/>
                  </a:lnTo>
                  <a:lnTo>
                    <a:pt x="123057" y="110830"/>
                  </a:lnTo>
                  <a:lnTo>
                    <a:pt x="123315" y="100425"/>
                  </a:lnTo>
                  <a:lnTo>
                    <a:pt x="117363" y="79505"/>
                  </a:lnTo>
                  <a:lnTo>
                    <a:pt x="114840" y="78372"/>
                  </a:lnTo>
                  <a:lnTo>
                    <a:pt x="112037" y="92710"/>
                  </a:lnTo>
                  <a:lnTo>
                    <a:pt x="116048" y="122489"/>
                  </a:lnTo>
                  <a:lnTo>
                    <a:pt x="130234" y="147950"/>
                  </a:lnTo>
                  <a:lnTo>
                    <a:pt x="145785" y="159899"/>
                  </a:lnTo>
                  <a:lnTo>
                    <a:pt x="172965" y="174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65487" y="1127290"/>
              <a:ext cx="130597" cy="136130"/>
            </a:xfrm>
            <a:custGeom>
              <a:avLst/>
              <a:gdLst/>
              <a:ahLst/>
              <a:cxnLst/>
              <a:rect l="0" t="0" r="0" b="0"/>
              <a:pathLst>
                <a:path w="130597" h="136130">
                  <a:moveTo>
                    <a:pt x="4254" y="20316"/>
                  </a:moveTo>
                  <a:lnTo>
                    <a:pt x="7374" y="69247"/>
                  </a:lnTo>
                  <a:lnTo>
                    <a:pt x="13319" y="128377"/>
                  </a:lnTo>
                  <a:lnTo>
                    <a:pt x="12638" y="134471"/>
                  </a:lnTo>
                  <a:lnTo>
                    <a:pt x="11012" y="135024"/>
                  </a:lnTo>
                  <a:lnTo>
                    <a:pt x="6088" y="126279"/>
                  </a:lnTo>
                  <a:lnTo>
                    <a:pt x="0" y="110694"/>
                  </a:lnTo>
                  <a:lnTo>
                    <a:pt x="1174" y="71011"/>
                  </a:lnTo>
                  <a:lnTo>
                    <a:pt x="8931" y="27798"/>
                  </a:lnTo>
                  <a:lnTo>
                    <a:pt x="14391" y="17115"/>
                  </a:lnTo>
                  <a:lnTo>
                    <a:pt x="29817" y="2126"/>
                  </a:lnTo>
                  <a:lnTo>
                    <a:pt x="38843" y="0"/>
                  </a:lnTo>
                  <a:lnTo>
                    <a:pt x="58232" y="3878"/>
                  </a:lnTo>
                  <a:lnTo>
                    <a:pt x="83289" y="19215"/>
                  </a:lnTo>
                  <a:lnTo>
                    <a:pt x="105531" y="44166"/>
                  </a:lnTo>
                  <a:lnTo>
                    <a:pt x="121350" y="73786"/>
                  </a:lnTo>
                  <a:lnTo>
                    <a:pt x="130596" y="136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24539" y="1006869"/>
              <a:ext cx="118944" cy="272747"/>
            </a:xfrm>
            <a:custGeom>
              <a:avLst/>
              <a:gdLst/>
              <a:ahLst/>
              <a:cxnLst/>
              <a:rect l="0" t="0" r="0" b="0"/>
              <a:pathLst>
                <a:path w="118944" h="272747">
                  <a:moveTo>
                    <a:pt x="108414" y="214436"/>
                  </a:moveTo>
                  <a:lnTo>
                    <a:pt x="108414" y="192080"/>
                  </a:lnTo>
                  <a:lnTo>
                    <a:pt x="102175" y="174864"/>
                  </a:lnTo>
                  <a:lnTo>
                    <a:pt x="97235" y="166998"/>
                  </a:lnTo>
                  <a:lnTo>
                    <a:pt x="82389" y="155138"/>
                  </a:lnTo>
                  <a:lnTo>
                    <a:pt x="73517" y="150338"/>
                  </a:lnTo>
                  <a:lnTo>
                    <a:pt x="54299" y="148123"/>
                  </a:lnTo>
                  <a:lnTo>
                    <a:pt x="44262" y="149171"/>
                  </a:lnTo>
                  <a:lnTo>
                    <a:pt x="26870" y="159693"/>
                  </a:lnTo>
                  <a:lnTo>
                    <a:pt x="12511" y="177238"/>
                  </a:lnTo>
                  <a:lnTo>
                    <a:pt x="2230" y="200633"/>
                  </a:lnTo>
                  <a:lnTo>
                    <a:pt x="0" y="223509"/>
                  </a:lnTo>
                  <a:lnTo>
                    <a:pt x="4078" y="244205"/>
                  </a:lnTo>
                  <a:lnTo>
                    <a:pt x="13689" y="261202"/>
                  </a:lnTo>
                  <a:lnTo>
                    <a:pt x="21868" y="266670"/>
                  </a:lnTo>
                  <a:lnTo>
                    <a:pt x="43433" y="272746"/>
                  </a:lnTo>
                  <a:lnTo>
                    <a:pt x="53395" y="272027"/>
                  </a:lnTo>
                  <a:lnTo>
                    <a:pt x="70703" y="264989"/>
                  </a:lnTo>
                  <a:lnTo>
                    <a:pt x="86194" y="247822"/>
                  </a:lnTo>
                  <a:lnTo>
                    <a:pt x="109614" y="204263"/>
                  </a:lnTo>
                  <a:lnTo>
                    <a:pt x="117100" y="146223"/>
                  </a:lnTo>
                  <a:lnTo>
                    <a:pt x="118579" y="85365"/>
                  </a:lnTo>
                  <a:lnTo>
                    <a:pt x="113282" y="28544"/>
                  </a:lnTo>
                  <a:lnTo>
                    <a:pt x="98678" y="0"/>
                  </a:lnTo>
                  <a:lnTo>
                    <a:pt x="94904" y="119"/>
                  </a:lnTo>
                  <a:lnTo>
                    <a:pt x="92388" y="6047"/>
                  </a:lnTo>
                  <a:lnTo>
                    <a:pt x="88020" y="66371"/>
                  </a:lnTo>
                  <a:lnTo>
                    <a:pt x="87553" y="114543"/>
                  </a:lnTo>
                  <a:lnTo>
                    <a:pt x="90515" y="176983"/>
                  </a:lnTo>
                  <a:lnTo>
                    <a:pt x="96949" y="200130"/>
                  </a:lnTo>
                  <a:lnTo>
                    <a:pt x="118943" y="246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43219" y="1031792"/>
              <a:ext cx="16119" cy="221100"/>
            </a:xfrm>
            <a:custGeom>
              <a:avLst/>
              <a:gdLst/>
              <a:ahLst/>
              <a:cxnLst/>
              <a:rect l="0" t="0" r="0" b="0"/>
              <a:pathLst>
                <a:path w="16119" h="2211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2999"/>
                  </a:lnTo>
                  <a:lnTo>
                    <a:pt x="11088" y="156079"/>
                  </a:lnTo>
                  <a:lnTo>
                    <a:pt x="15456" y="209301"/>
                  </a:lnTo>
                  <a:lnTo>
                    <a:pt x="16118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54052" y="111602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52035" y="8334"/>
                  </a:lnTo>
                  <a:lnTo>
                    <a:pt x="94197" y="18645"/>
                  </a:lnTo>
                  <a:lnTo>
                    <a:pt x="41310" y="318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43565" y="968621"/>
              <a:ext cx="263213" cy="267147"/>
            </a:xfrm>
            <a:custGeom>
              <a:avLst/>
              <a:gdLst/>
              <a:ahLst/>
              <a:cxnLst/>
              <a:rect l="0" t="0" r="0" b="0"/>
              <a:pathLst>
                <a:path w="263213" h="267147">
                  <a:moveTo>
                    <a:pt x="0" y="0"/>
                  </a:moveTo>
                  <a:lnTo>
                    <a:pt x="3119" y="54145"/>
                  </a:lnTo>
                  <a:lnTo>
                    <a:pt x="9064" y="114681"/>
                  </a:lnTo>
                  <a:lnTo>
                    <a:pt x="17475" y="167323"/>
                  </a:lnTo>
                  <a:lnTo>
                    <a:pt x="26174" y="229860"/>
                  </a:lnTo>
                  <a:lnTo>
                    <a:pt x="35571" y="262689"/>
                  </a:lnTo>
                  <a:lnTo>
                    <a:pt x="37752" y="265203"/>
                  </a:lnTo>
                  <a:lnTo>
                    <a:pt x="39206" y="262200"/>
                  </a:lnTo>
                  <a:lnTo>
                    <a:pt x="53311" y="206437"/>
                  </a:lnTo>
                  <a:lnTo>
                    <a:pt x="56597" y="193777"/>
                  </a:lnTo>
                  <a:lnTo>
                    <a:pt x="62298" y="186507"/>
                  </a:lnTo>
                  <a:lnTo>
                    <a:pt x="69608" y="182830"/>
                  </a:lnTo>
                  <a:lnTo>
                    <a:pt x="77991" y="181548"/>
                  </a:lnTo>
                  <a:lnTo>
                    <a:pt x="85919" y="183033"/>
                  </a:lnTo>
                  <a:lnTo>
                    <a:pt x="100967" y="190923"/>
                  </a:lnTo>
                  <a:lnTo>
                    <a:pt x="112334" y="208467"/>
                  </a:lnTo>
                  <a:lnTo>
                    <a:pt x="129164" y="252269"/>
                  </a:lnTo>
                  <a:lnTo>
                    <a:pt x="132903" y="255917"/>
                  </a:lnTo>
                  <a:lnTo>
                    <a:pt x="136564" y="254839"/>
                  </a:lnTo>
                  <a:lnTo>
                    <a:pt x="184062" y="198351"/>
                  </a:lnTo>
                  <a:lnTo>
                    <a:pt x="226705" y="170588"/>
                  </a:lnTo>
                  <a:lnTo>
                    <a:pt x="230686" y="162858"/>
                  </a:lnTo>
                  <a:lnTo>
                    <a:pt x="231988" y="144911"/>
                  </a:lnTo>
                  <a:lnTo>
                    <a:pt x="228358" y="136382"/>
                  </a:lnTo>
                  <a:lnTo>
                    <a:pt x="214967" y="120666"/>
                  </a:lnTo>
                  <a:lnTo>
                    <a:pt x="191077" y="112121"/>
                  </a:lnTo>
                  <a:lnTo>
                    <a:pt x="164472" y="110663"/>
                  </a:lnTo>
                  <a:lnTo>
                    <a:pt x="144848" y="117814"/>
                  </a:lnTo>
                  <a:lnTo>
                    <a:pt x="131448" y="135030"/>
                  </a:lnTo>
                  <a:lnTo>
                    <a:pt x="126236" y="146172"/>
                  </a:lnTo>
                  <a:lnTo>
                    <a:pt x="123565" y="167911"/>
                  </a:lnTo>
                  <a:lnTo>
                    <a:pt x="127447" y="189271"/>
                  </a:lnTo>
                  <a:lnTo>
                    <a:pt x="136971" y="210463"/>
                  </a:lnTo>
                  <a:lnTo>
                    <a:pt x="161077" y="236535"/>
                  </a:lnTo>
                  <a:lnTo>
                    <a:pt x="200664" y="257900"/>
                  </a:lnTo>
                  <a:lnTo>
                    <a:pt x="221375" y="265921"/>
                  </a:lnTo>
                  <a:lnTo>
                    <a:pt x="239158" y="267146"/>
                  </a:lnTo>
                  <a:lnTo>
                    <a:pt x="26321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80518" y="958093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9065" y="220162"/>
                  </a:lnTo>
                  <a:lnTo>
                    <a:pt x="18645" y="277542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85761" y="1073906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2482" y="5589"/>
                  </a:lnTo>
                  <a:lnTo>
                    <a:pt x="101072" y="16789"/>
                  </a:lnTo>
                  <a:lnTo>
                    <a:pt x="45788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25426" y="1163074"/>
              <a:ext cx="121376" cy="105763"/>
            </a:xfrm>
            <a:custGeom>
              <a:avLst/>
              <a:gdLst/>
              <a:ahLst/>
              <a:cxnLst/>
              <a:rect l="0" t="0" r="0" b="0"/>
              <a:pathLst>
                <a:path w="121376" h="105763">
                  <a:moveTo>
                    <a:pt x="76190" y="5589"/>
                  </a:moveTo>
                  <a:lnTo>
                    <a:pt x="53834" y="0"/>
                  </a:lnTo>
                  <a:lnTo>
                    <a:pt x="33499" y="3495"/>
                  </a:lnTo>
                  <a:lnTo>
                    <a:pt x="23163" y="7702"/>
                  </a:lnTo>
                  <a:lnTo>
                    <a:pt x="8560" y="21736"/>
                  </a:lnTo>
                  <a:lnTo>
                    <a:pt x="3027" y="30392"/>
                  </a:lnTo>
                  <a:lnTo>
                    <a:pt x="0" y="52487"/>
                  </a:lnTo>
                  <a:lnTo>
                    <a:pt x="3723" y="75565"/>
                  </a:lnTo>
                  <a:lnTo>
                    <a:pt x="13177" y="93621"/>
                  </a:lnTo>
                  <a:lnTo>
                    <a:pt x="21313" y="99372"/>
                  </a:lnTo>
                  <a:lnTo>
                    <a:pt x="42832" y="105762"/>
                  </a:lnTo>
                  <a:lnTo>
                    <a:pt x="75665" y="103770"/>
                  </a:lnTo>
                  <a:lnTo>
                    <a:pt x="93895" y="95628"/>
                  </a:lnTo>
                  <a:lnTo>
                    <a:pt x="102031" y="90182"/>
                  </a:lnTo>
                  <a:lnTo>
                    <a:pt x="114191" y="74771"/>
                  </a:lnTo>
                  <a:lnTo>
                    <a:pt x="119072" y="65748"/>
                  </a:lnTo>
                  <a:lnTo>
                    <a:pt x="121375" y="49484"/>
                  </a:lnTo>
                  <a:lnTo>
                    <a:pt x="118304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90307" y="979150"/>
              <a:ext cx="58709" cy="284270"/>
            </a:xfrm>
            <a:custGeom>
              <a:avLst/>
              <a:gdLst/>
              <a:ahLst/>
              <a:cxnLst/>
              <a:rect l="0" t="0" r="0" b="0"/>
              <a:pathLst>
                <a:path w="58709" h="284270">
                  <a:moveTo>
                    <a:pt x="6066" y="0"/>
                  </a:moveTo>
                  <a:lnTo>
                    <a:pt x="0" y="34791"/>
                  </a:lnTo>
                  <a:lnTo>
                    <a:pt x="7641" y="96776"/>
                  </a:lnTo>
                  <a:lnTo>
                    <a:pt x="20415" y="154167"/>
                  </a:lnTo>
                  <a:lnTo>
                    <a:pt x="34203" y="213770"/>
                  </a:lnTo>
                  <a:lnTo>
                    <a:pt x="48192" y="258645"/>
                  </a:lnTo>
                  <a:lnTo>
                    <a:pt x="5870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791088" y="109496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30978" y="8334"/>
                  </a:lnTo>
                  <a:lnTo>
                    <a:pt x="93010" y="6759"/>
                  </a:lnTo>
                  <a:lnTo>
                    <a:pt x="64734" y="4174"/>
                  </a:lnTo>
                  <a:lnTo>
                    <a:pt x="14520" y="89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98862" y="1146612"/>
              <a:ext cx="181781" cy="106280"/>
            </a:xfrm>
            <a:custGeom>
              <a:avLst/>
              <a:gdLst/>
              <a:ahLst/>
              <a:cxnLst/>
              <a:rect l="0" t="0" r="0" b="0"/>
              <a:pathLst>
                <a:path w="181781" h="106280">
                  <a:moveTo>
                    <a:pt x="76495" y="43108"/>
                  </a:moveTo>
                  <a:lnTo>
                    <a:pt x="76495" y="20751"/>
                  </a:lnTo>
                  <a:lnTo>
                    <a:pt x="72986" y="12995"/>
                  </a:lnTo>
                  <a:lnTo>
                    <a:pt x="59728" y="1259"/>
                  </a:lnTo>
                  <a:lnTo>
                    <a:pt x="51279" y="0"/>
                  </a:lnTo>
                  <a:lnTo>
                    <a:pt x="32533" y="4842"/>
                  </a:lnTo>
                  <a:lnTo>
                    <a:pt x="18742" y="17912"/>
                  </a:lnTo>
                  <a:lnTo>
                    <a:pt x="356" y="54898"/>
                  </a:lnTo>
                  <a:lnTo>
                    <a:pt x="0" y="65006"/>
                  </a:lnTo>
                  <a:lnTo>
                    <a:pt x="5843" y="85596"/>
                  </a:lnTo>
                  <a:lnTo>
                    <a:pt x="13016" y="92490"/>
                  </a:lnTo>
                  <a:lnTo>
                    <a:pt x="33464" y="100150"/>
                  </a:lnTo>
                  <a:lnTo>
                    <a:pt x="55030" y="97316"/>
                  </a:lnTo>
                  <a:lnTo>
                    <a:pt x="65695" y="93284"/>
                  </a:lnTo>
                  <a:lnTo>
                    <a:pt x="80664" y="79446"/>
                  </a:lnTo>
                  <a:lnTo>
                    <a:pt x="86294" y="70843"/>
                  </a:lnTo>
                  <a:lnTo>
                    <a:pt x="89429" y="51925"/>
                  </a:lnTo>
                  <a:lnTo>
                    <a:pt x="88628" y="41967"/>
                  </a:lnTo>
                  <a:lnTo>
                    <a:pt x="89263" y="40008"/>
                  </a:lnTo>
                  <a:lnTo>
                    <a:pt x="101807" y="64246"/>
                  </a:lnTo>
                  <a:lnTo>
                    <a:pt x="126469" y="92257"/>
                  </a:lnTo>
                  <a:lnTo>
                    <a:pt x="146279" y="100047"/>
                  </a:lnTo>
                  <a:lnTo>
                    <a:pt x="181780" y="106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93366" y="1031792"/>
              <a:ext cx="29392" cy="200043"/>
            </a:xfrm>
            <a:custGeom>
              <a:avLst/>
              <a:gdLst/>
              <a:ahLst/>
              <a:cxnLst/>
              <a:rect l="0" t="0" r="0" b="0"/>
              <a:pathLst>
                <a:path w="29392" h="200043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0197"/>
                  </a:lnTo>
                  <a:lnTo>
                    <a:pt x="26369" y="187609"/>
                  </a:lnTo>
                  <a:lnTo>
                    <a:pt x="2939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328042" y="12107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2926922" y="1831958"/>
            <a:ext cx="31586" cy="336913"/>
          </a:xfrm>
          <a:custGeom>
            <a:avLst/>
            <a:gdLst/>
            <a:ahLst/>
            <a:cxnLst/>
            <a:rect l="0" t="0" r="0" b="0"/>
            <a:pathLst>
              <a:path w="31586" h="336913">
                <a:moveTo>
                  <a:pt x="31585" y="0"/>
                </a:moveTo>
                <a:lnTo>
                  <a:pt x="24350" y="27556"/>
                </a:lnTo>
                <a:lnTo>
                  <a:pt x="21707" y="86898"/>
                </a:lnTo>
                <a:lnTo>
                  <a:pt x="21249" y="137662"/>
                </a:lnTo>
                <a:lnTo>
                  <a:pt x="21114" y="189748"/>
                </a:lnTo>
                <a:lnTo>
                  <a:pt x="17954" y="242225"/>
                </a:lnTo>
                <a:lnTo>
                  <a:pt x="9609" y="291699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2842694" y="1789844"/>
            <a:ext cx="284270" cy="63172"/>
          </a:xfrm>
          <a:custGeom>
            <a:avLst/>
            <a:gdLst/>
            <a:ahLst/>
            <a:cxnLst/>
            <a:rect l="0" t="0" r="0" b="0"/>
            <a:pathLst>
              <a:path w="284270" h="63172">
                <a:moveTo>
                  <a:pt x="284269" y="0"/>
                </a:moveTo>
                <a:lnTo>
                  <a:pt x="235339" y="11453"/>
                </a:lnTo>
                <a:lnTo>
                  <a:pt x="176208" y="24749"/>
                </a:lnTo>
                <a:lnTo>
                  <a:pt x="113715" y="42138"/>
                </a:lnTo>
                <a:lnTo>
                  <a:pt x="53658" y="56157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2811108" y="1821430"/>
            <a:ext cx="1537162" cy="528272"/>
            <a:chOff x="2811108" y="1821430"/>
            <a:chExt cx="1537162" cy="528272"/>
          </a:xfrm>
        </p:grpSpPr>
        <p:sp>
          <p:nvSpPr>
            <p:cNvPr id="97" name="Freeform 96"/>
            <p:cNvSpPr/>
            <p:nvPr/>
          </p:nvSpPr>
          <p:spPr>
            <a:xfrm>
              <a:off x="2811108" y="2158342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25653" y="5589"/>
                  </a:lnTo>
                  <a:lnTo>
                    <a:pt x="165937" y="21330"/>
                  </a:lnTo>
                  <a:lnTo>
                    <a:pt x="105170" y="38640"/>
                  </a:lnTo>
                  <a:lnTo>
                    <a:pt x="43717" y="561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27005" y="1968829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37533" y="207411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37833" y="1944187"/>
              <a:ext cx="163780" cy="405515"/>
            </a:xfrm>
            <a:custGeom>
              <a:avLst/>
              <a:gdLst/>
              <a:ahLst/>
              <a:cxnLst/>
              <a:rect l="0" t="0" r="0" b="0"/>
              <a:pathLst>
                <a:path w="163780" h="405515">
                  <a:moveTo>
                    <a:pt x="41897" y="172040"/>
                  </a:moveTo>
                  <a:lnTo>
                    <a:pt x="47486" y="230657"/>
                  </a:lnTo>
                  <a:lnTo>
                    <a:pt x="51450" y="286001"/>
                  </a:lnTo>
                  <a:lnTo>
                    <a:pt x="49113" y="348926"/>
                  </a:lnTo>
                  <a:lnTo>
                    <a:pt x="37733" y="401173"/>
                  </a:lnTo>
                  <a:lnTo>
                    <a:pt x="34442" y="405514"/>
                  </a:lnTo>
                  <a:lnTo>
                    <a:pt x="31078" y="404899"/>
                  </a:lnTo>
                  <a:lnTo>
                    <a:pt x="27665" y="400979"/>
                  </a:lnTo>
                  <a:lnTo>
                    <a:pt x="14953" y="353830"/>
                  </a:lnTo>
                  <a:lnTo>
                    <a:pt x="8109" y="295124"/>
                  </a:lnTo>
                  <a:lnTo>
                    <a:pt x="2250" y="244774"/>
                  </a:lnTo>
                  <a:lnTo>
                    <a:pt x="514" y="195931"/>
                  </a:lnTo>
                  <a:lnTo>
                    <a:pt x="0" y="148704"/>
                  </a:lnTo>
                  <a:lnTo>
                    <a:pt x="2967" y="97665"/>
                  </a:lnTo>
                  <a:lnTo>
                    <a:pt x="14450" y="39196"/>
                  </a:lnTo>
                  <a:lnTo>
                    <a:pt x="20089" y="29665"/>
                  </a:lnTo>
                  <a:lnTo>
                    <a:pt x="35714" y="15956"/>
                  </a:lnTo>
                  <a:lnTo>
                    <a:pt x="64242" y="1661"/>
                  </a:lnTo>
                  <a:lnTo>
                    <a:pt x="87703" y="0"/>
                  </a:lnTo>
                  <a:lnTo>
                    <a:pt x="111388" y="4331"/>
                  </a:lnTo>
                  <a:lnTo>
                    <a:pt x="137876" y="19923"/>
                  </a:lnTo>
                  <a:lnTo>
                    <a:pt x="153185" y="32683"/>
                  </a:lnTo>
                  <a:lnTo>
                    <a:pt x="161549" y="52392"/>
                  </a:lnTo>
                  <a:lnTo>
                    <a:pt x="163779" y="64199"/>
                  </a:lnTo>
                  <a:lnTo>
                    <a:pt x="160017" y="86676"/>
                  </a:lnTo>
                  <a:lnTo>
                    <a:pt x="144746" y="115942"/>
                  </a:lnTo>
                  <a:lnTo>
                    <a:pt x="122284" y="139431"/>
                  </a:lnTo>
                  <a:lnTo>
                    <a:pt x="113036" y="146791"/>
                  </a:lnTo>
                  <a:lnTo>
                    <a:pt x="90282" y="154969"/>
                  </a:lnTo>
                  <a:lnTo>
                    <a:pt x="31369" y="161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58715" y="1979357"/>
              <a:ext cx="136871" cy="109161"/>
            </a:xfrm>
            <a:custGeom>
              <a:avLst/>
              <a:gdLst/>
              <a:ahLst/>
              <a:cxnLst/>
              <a:rect l="0" t="0" r="0" b="0"/>
              <a:pathLst>
                <a:path w="136871" h="109161">
                  <a:moveTo>
                    <a:pt x="0" y="31586"/>
                  </a:moveTo>
                  <a:lnTo>
                    <a:pt x="19128" y="85460"/>
                  </a:lnTo>
                  <a:lnTo>
                    <a:pt x="33093" y="109160"/>
                  </a:lnTo>
                  <a:lnTo>
                    <a:pt x="33760" y="107868"/>
                  </a:lnTo>
                  <a:lnTo>
                    <a:pt x="25806" y="71267"/>
                  </a:lnTo>
                  <a:lnTo>
                    <a:pt x="28236" y="51561"/>
                  </a:lnTo>
                  <a:lnTo>
                    <a:pt x="36336" y="34225"/>
                  </a:lnTo>
                  <a:lnTo>
                    <a:pt x="41772" y="26326"/>
                  </a:lnTo>
                  <a:lnTo>
                    <a:pt x="57170" y="14430"/>
                  </a:lnTo>
                  <a:lnTo>
                    <a:pt x="76881" y="641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53513" y="1821430"/>
              <a:ext cx="5214" cy="305327"/>
            </a:xfrm>
            <a:custGeom>
              <a:avLst/>
              <a:gdLst/>
              <a:ahLst/>
              <a:cxnLst/>
              <a:rect l="0" t="0" r="0" b="0"/>
              <a:pathLst>
                <a:path w="5214" h="305327">
                  <a:moveTo>
                    <a:pt x="0" y="0"/>
                  </a:moveTo>
                  <a:lnTo>
                    <a:pt x="0" y="58616"/>
                  </a:lnTo>
                  <a:lnTo>
                    <a:pt x="1169" y="120026"/>
                  </a:lnTo>
                  <a:lnTo>
                    <a:pt x="5213" y="178430"/>
                  </a:lnTo>
                  <a:lnTo>
                    <a:pt x="1030" y="235027"/>
                  </a:lnTo>
                  <a:lnTo>
                    <a:pt x="135" y="29283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69285" y="191618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7" y="0"/>
                  </a:lnTo>
                  <a:lnTo>
                    <a:pt x="66193" y="1170"/>
                  </a:lnTo>
                  <a:lnTo>
                    <a:pt x="1979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432290" y="2558425"/>
            <a:ext cx="2621597" cy="505368"/>
            <a:chOff x="3432290" y="2558425"/>
            <a:chExt cx="2621597" cy="505368"/>
          </a:xfrm>
        </p:grpSpPr>
        <p:sp>
          <p:nvSpPr>
            <p:cNvPr id="105" name="Freeform 104"/>
            <p:cNvSpPr/>
            <p:nvPr/>
          </p:nvSpPr>
          <p:spPr>
            <a:xfrm>
              <a:off x="3432290" y="2663709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3821" y="27556"/>
                  </a:lnTo>
                  <a:lnTo>
                    <a:pt x="14298" y="83779"/>
                  </a:lnTo>
                  <a:lnTo>
                    <a:pt x="19722" y="140292"/>
                  </a:lnTo>
                  <a:lnTo>
                    <a:pt x="14224" y="165297"/>
                  </a:lnTo>
                  <a:lnTo>
                    <a:pt x="6322" y="189279"/>
                  </a:lnTo>
                  <a:lnTo>
                    <a:pt x="1248" y="23656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69160" y="2937450"/>
              <a:ext cx="18624" cy="126343"/>
            </a:xfrm>
            <a:custGeom>
              <a:avLst/>
              <a:gdLst/>
              <a:ahLst/>
              <a:cxnLst/>
              <a:rect l="0" t="0" r="0" b="0"/>
              <a:pathLst>
                <a:path w="18624" h="126343">
                  <a:moveTo>
                    <a:pt x="0" y="0"/>
                  </a:moveTo>
                  <a:lnTo>
                    <a:pt x="16789" y="55045"/>
                  </a:lnTo>
                  <a:lnTo>
                    <a:pt x="18623" y="9065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648749" y="2705823"/>
              <a:ext cx="148263" cy="236232"/>
            </a:xfrm>
            <a:custGeom>
              <a:avLst/>
              <a:gdLst/>
              <a:ahLst/>
              <a:cxnLst/>
              <a:rect l="0" t="0" r="0" b="0"/>
              <a:pathLst>
                <a:path w="148263" h="236232">
                  <a:moveTo>
                    <a:pt x="67810" y="21057"/>
                  </a:moveTo>
                  <a:lnTo>
                    <a:pt x="51043" y="26647"/>
                  </a:lnTo>
                  <a:lnTo>
                    <a:pt x="39691" y="38749"/>
                  </a:lnTo>
                  <a:lnTo>
                    <a:pt x="22871" y="75115"/>
                  </a:lnTo>
                  <a:lnTo>
                    <a:pt x="8284" y="130565"/>
                  </a:lnTo>
                  <a:lnTo>
                    <a:pt x="0" y="166588"/>
                  </a:lnTo>
                  <a:lnTo>
                    <a:pt x="6496" y="210201"/>
                  </a:lnTo>
                  <a:lnTo>
                    <a:pt x="9387" y="220853"/>
                  </a:lnTo>
                  <a:lnTo>
                    <a:pt x="15993" y="227954"/>
                  </a:lnTo>
                  <a:lnTo>
                    <a:pt x="35811" y="235844"/>
                  </a:lnTo>
                  <a:lnTo>
                    <a:pt x="57098" y="236231"/>
                  </a:lnTo>
                  <a:lnTo>
                    <a:pt x="67688" y="234696"/>
                  </a:lnTo>
                  <a:lnTo>
                    <a:pt x="88813" y="223633"/>
                  </a:lnTo>
                  <a:lnTo>
                    <a:pt x="99359" y="215769"/>
                  </a:lnTo>
                  <a:lnTo>
                    <a:pt x="114198" y="194554"/>
                  </a:lnTo>
                  <a:lnTo>
                    <a:pt x="143242" y="135195"/>
                  </a:lnTo>
                  <a:lnTo>
                    <a:pt x="148262" y="91011"/>
                  </a:lnTo>
                  <a:lnTo>
                    <a:pt x="141691" y="54652"/>
                  </a:lnTo>
                  <a:lnTo>
                    <a:pt x="1099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27584" y="2705823"/>
              <a:ext cx="180574" cy="216288"/>
            </a:xfrm>
            <a:custGeom>
              <a:avLst/>
              <a:gdLst/>
              <a:ahLst/>
              <a:cxnLst/>
              <a:rect l="0" t="0" r="0" b="0"/>
              <a:pathLst>
                <a:path w="180574" h="216288">
                  <a:moveTo>
                    <a:pt x="89017" y="0"/>
                  </a:moveTo>
                  <a:lnTo>
                    <a:pt x="64970" y="9576"/>
                  </a:lnTo>
                  <a:lnTo>
                    <a:pt x="43547" y="27534"/>
                  </a:lnTo>
                  <a:lnTo>
                    <a:pt x="23552" y="54562"/>
                  </a:lnTo>
                  <a:lnTo>
                    <a:pt x="10868" y="85967"/>
                  </a:lnTo>
                  <a:lnTo>
                    <a:pt x="0" y="146011"/>
                  </a:lnTo>
                  <a:lnTo>
                    <a:pt x="3051" y="167839"/>
                  </a:lnTo>
                  <a:lnTo>
                    <a:pt x="17922" y="196739"/>
                  </a:lnTo>
                  <a:lnTo>
                    <a:pt x="24073" y="204859"/>
                  </a:lnTo>
                  <a:lnTo>
                    <a:pt x="46505" y="213881"/>
                  </a:lnTo>
                  <a:lnTo>
                    <a:pt x="60675" y="216287"/>
                  </a:lnTo>
                  <a:lnTo>
                    <a:pt x="85779" y="212721"/>
                  </a:lnTo>
                  <a:lnTo>
                    <a:pt x="116524" y="197560"/>
                  </a:lnTo>
                  <a:lnTo>
                    <a:pt x="153462" y="165886"/>
                  </a:lnTo>
                  <a:lnTo>
                    <a:pt x="172972" y="130520"/>
                  </a:lnTo>
                  <a:lnTo>
                    <a:pt x="180573" y="90406"/>
                  </a:lnTo>
                  <a:lnTo>
                    <a:pt x="177236" y="54473"/>
                  </a:lnTo>
                  <a:lnTo>
                    <a:pt x="168779" y="35519"/>
                  </a:lnTo>
                  <a:lnTo>
                    <a:pt x="157222" y="20466"/>
                  </a:lnTo>
                  <a:lnTo>
                    <a:pt x="1311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59082" y="2705823"/>
              <a:ext cx="176713" cy="216288"/>
            </a:xfrm>
            <a:custGeom>
              <a:avLst/>
              <a:gdLst/>
              <a:ahLst/>
              <a:cxnLst/>
              <a:rect l="0" t="0" r="0" b="0"/>
              <a:pathLst>
                <a:path w="176713" h="216288">
                  <a:moveTo>
                    <a:pt x="78617" y="0"/>
                  </a:moveTo>
                  <a:lnTo>
                    <a:pt x="54571" y="9576"/>
                  </a:lnTo>
                  <a:lnTo>
                    <a:pt x="40244" y="20244"/>
                  </a:lnTo>
                  <a:lnTo>
                    <a:pt x="24613" y="44993"/>
                  </a:lnTo>
                  <a:lnTo>
                    <a:pt x="10021" y="85967"/>
                  </a:lnTo>
                  <a:lnTo>
                    <a:pt x="0" y="146011"/>
                  </a:lnTo>
                  <a:lnTo>
                    <a:pt x="3122" y="167839"/>
                  </a:lnTo>
                  <a:lnTo>
                    <a:pt x="18034" y="196739"/>
                  </a:lnTo>
                  <a:lnTo>
                    <a:pt x="24190" y="204859"/>
                  </a:lnTo>
                  <a:lnTo>
                    <a:pt x="43509" y="213881"/>
                  </a:lnTo>
                  <a:lnTo>
                    <a:pt x="55212" y="216287"/>
                  </a:lnTo>
                  <a:lnTo>
                    <a:pt x="77574" y="212721"/>
                  </a:lnTo>
                  <a:lnTo>
                    <a:pt x="106774" y="197560"/>
                  </a:lnTo>
                  <a:lnTo>
                    <a:pt x="159135" y="150764"/>
                  </a:lnTo>
                  <a:lnTo>
                    <a:pt x="174744" y="124220"/>
                  </a:lnTo>
                  <a:lnTo>
                    <a:pt x="176712" y="104342"/>
                  </a:lnTo>
                  <a:lnTo>
                    <a:pt x="168444" y="62985"/>
                  </a:lnTo>
                  <a:lnTo>
                    <a:pt x="153326" y="37120"/>
                  </a:lnTo>
                  <a:lnTo>
                    <a:pt x="12073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32497" y="2705823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31038" y="5411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11440" y="2695295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0" y="0"/>
                  </a:moveTo>
                  <a:lnTo>
                    <a:pt x="59593" y="59593"/>
                  </a:lnTo>
                  <a:lnTo>
                    <a:pt x="947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75818" y="2600538"/>
              <a:ext cx="306362" cy="302473"/>
            </a:xfrm>
            <a:custGeom>
              <a:avLst/>
              <a:gdLst/>
              <a:ahLst/>
              <a:cxnLst/>
              <a:rect l="0" t="0" r="0" b="0"/>
              <a:pathLst>
                <a:path w="306362" h="302473">
                  <a:moveTo>
                    <a:pt x="146234" y="10529"/>
                  </a:moveTo>
                  <a:lnTo>
                    <a:pt x="103542" y="13648"/>
                  </a:lnTo>
                  <a:lnTo>
                    <a:pt x="72363" y="25101"/>
                  </a:lnTo>
                  <a:lnTo>
                    <a:pt x="61891" y="30772"/>
                  </a:lnTo>
                  <a:lnTo>
                    <a:pt x="47137" y="46432"/>
                  </a:lnTo>
                  <a:lnTo>
                    <a:pt x="12102" y="105665"/>
                  </a:lnTo>
                  <a:lnTo>
                    <a:pt x="4731" y="127681"/>
                  </a:lnTo>
                  <a:lnTo>
                    <a:pt x="0" y="179942"/>
                  </a:lnTo>
                  <a:lnTo>
                    <a:pt x="1692" y="205147"/>
                  </a:lnTo>
                  <a:lnTo>
                    <a:pt x="28211" y="253588"/>
                  </a:lnTo>
                  <a:lnTo>
                    <a:pt x="48353" y="278948"/>
                  </a:lnTo>
                  <a:lnTo>
                    <a:pt x="74728" y="295691"/>
                  </a:lnTo>
                  <a:lnTo>
                    <a:pt x="115948" y="302472"/>
                  </a:lnTo>
                  <a:lnTo>
                    <a:pt x="154028" y="298892"/>
                  </a:lnTo>
                  <a:lnTo>
                    <a:pt x="187538" y="284833"/>
                  </a:lnTo>
                  <a:lnTo>
                    <a:pt x="242382" y="239818"/>
                  </a:lnTo>
                  <a:lnTo>
                    <a:pt x="289629" y="178780"/>
                  </a:lnTo>
                  <a:lnTo>
                    <a:pt x="305444" y="147339"/>
                  </a:lnTo>
                  <a:lnTo>
                    <a:pt x="306361" y="104618"/>
                  </a:lnTo>
                  <a:lnTo>
                    <a:pt x="299224" y="66093"/>
                  </a:lnTo>
                  <a:lnTo>
                    <a:pt x="284111" y="38041"/>
                  </a:lnTo>
                  <a:lnTo>
                    <a:pt x="264815" y="14911"/>
                  </a:lnTo>
                  <a:lnTo>
                    <a:pt x="251189" y="6627"/>
                  </a:lnTo>
                  <a:lnTo>
                    <a:pt x="2304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74735" y="2842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22134" y="2579481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12998" y="170127"/>
                  </a:lnTo>
                  <a:lnTo>
                    <a:pt x="25055" y="233387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37989" y="2663709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31038" y="5411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16933" y="2621595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0" y="0"/>
                  </a:moveTo>
                  <a:lnTo>
                    <a:pt x="42661" y="60874"/>
                  </a:lnTo>
                  <a:lnTo>
                    <a:pt x="81156" y="113417"/>
                  </a:lnTo>
                  <a:lnTo>
                    <a:pt x="9475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43357" y="2600538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4558"/>
                  </a:lnTo>
                  <a:lnTo>
                    <a:pt x="3120" y="231446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16950" y="2558425"/>
              <a:ext cx="205351" cy="207043"/>
            </a:xfrm>
            <a:custGeom>
              <a:avLst/>
              <a:gdLst/>
              <a:ahLst/>
              <a:cxnLst/>
              <a:rect l="0" t="0" r="0" b="0"/>
              <a:pathLst>
                <a:path w="205351" h="207043">
                  <a:moveTo>
                    <a:pt x="205350" y="157927"/>
                  </a:moveTo>
                  <a:lnTo>
                    <a:pt x="146734" y="172581"/>
                  </a:lnTo>
                  <a:lnTo>
                    <a:pt x="90137" y="192713"/>
                  </a:lnTo>
                  <a:lnTo>
                    <a:pt x="67577" y="202633"/>
                  </a:lnTo>
                  <a:lnTo>
                    <a:pt x="41952" y="207042"/>
                  </a:lnTo>
                  <a:lnTo>
                    <a:pt x="21205" y="202763"/>
                  </a:lnTo>
                  <a:lnTo>
                    <a:pt x="12396" y="198346"/>
                  </a:lnTo>
                  <a:lnTo>
                    <a:pt x="6524" y="190722"/>
                  </a:lnTo>
                  <a:lnTo>
                    <a:pt x="0" y="169773"/>
                  </a:lnTo>
                  <a:lnTo>
                    <a:pt x="1916" y="137260"/>
                  </a:lnTo>
                  <a:lnTo>
                    <a:pt x="16315" y="84279"/>
                  </a:lnTo>
                  <a:lnTo>
                    <a:pt x="33816" y="24180"/>
                  </a:lnTo>
                  <a:lnTo>
                    <a:pt x="368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126959" y="3200663"/>
            <a:ext cx="975582" cy="336913"/>
            <a:chOff x="4126959" y="3200663"/>
            <a:chExt cx="975582" cy="336913"/>
          </a:xfrm>
        </p:grpSpPr>
        <p:sp>
          <p:nvSpPr>
            <p:cNvPr id="120" name="Freeform 119"/>
            <p:cNvSpPr/>
            <p:nvPr/>
          </p:nvSpPr>
          <p:spPr>
            <a:xfrm>
              <a:off x="4126959" y="3258245"/>
              <a:ext cx="171744" cy="197650"/>
            </a:xfrm>
            <a:custGeom>
              <a:avLst/>
              <a:gdLst/>
              <a:ahLst/>
              <a:cxnLst/>
              <a:rect l="0" t="0" r="0" b="0"/>
              <a:pathLst>
                <a:path w="171744" h="197650">
                  <a:moveTo>
                    <a:pt x="105496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31249" y="10148"/>
                  </a:lnTo>
                  <a:lnTo>
                    <a:pt x="5639" y="25527"/>
                  </a:lnTo>
                  <a:lnTo>
                    <a:pt x="1490" y="34089"/>
                  </a:lnTo>
                  <a:lnTo>
                    <a:pt x="0" y="56080"/>
                  </a:lnTo>
                  <a:lnTo>
                    <a:pt x="4750" y="64986"/>
                  </a:lnTo>
                  <a:lnTo>
                    <a:pt x="22505" y="78001"/>
                  </a:lnTo>
                  <a:lnTo>
                    <a:pt x="82407" y="91381"/>
                  </a:lnTo>
                  <a:lnTo>
                    <a:pt x="135645" y="108740"/>
                  </a:lnTo>
                  <a:lnTo>
                    <a:pt x="152431" y="120064"/>
                  </a:lnTo>
                  <a:lnTo>
                    <a:pt x="164571" y="136016"/>
                  </a:lnTo>
                  <a:lnTo>
                    <a:pt x="169446" y="145182"/>
                  </a:lnTo>
                  <a:lnTo>
                    <a:pt x="171743" y="164727"/>
                  </a:lnTo>
                  <a:lnTo>
                    <a:pt x="170718" y="174852"/>
                  </a:lnTo>
                  <a:lnTo>
                    <a:pt x="166525" y="182772"/>
                  </a:lnTo>
                  <a:lnTo>
                    <a:pt x="152507" y="194691"/>
                  </a:lnTo>
                  <a:lnTo>
                    <a:pt x="128340" y="197649"/>
                  </a:lnTo>
                  <a:lnTo>
                    <a:pt x="100441" y="193894"/>
                  </a:lnTo>
                  <a:lnTo>
                    <a:pt x="43046" y="165942"/>
                  </a:lnTo>
                  <a:lnTo>
                    <a:pt x="10740" y="14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00870" y="3200663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7475" y="175244"/>
                  </a:lnTo>
                  <a:lnTo>
                    <a:pt x="23469" y="228462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558839" y="3232248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10783"/>
                  </a:lnTo>
                  <a:lnTo>
                    <a:pt x="0" y="26724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00772" y="3242777"/>
              <a:ext cx="147540" cy="161749"/>
            </a:xfrm>
            <a:custGeom>
              <a:avLst/>
              <a:gdLst/>
              <a:ahLst/>
              <a:cxnLst/>
              <a:rect l="0" t="0" r="0" b="0"/>
              <a:pathLst>
                <a:path w="147540" h="161749">
                  <a:moveTo>
                    <a:pt x="147539" y="147399"/>
                  </a:moveTo>
                  <a:lnTo>
                    <a:pt x="130771" y="141810"/>
                  </a:lnTo>
                  <a:lnTo>
                    <a:pt x="97987" y="143923"/>
                  </a:lnTo>
                  <a:lnTo>
                    <a:pt x="42660" y="158394"/>
                  </a:lnTo>
                  <a:lnTo>
                    <a:pt x="31996" y="161748"/>
                  </a:lnTo>
                  <a:lnTo>
                    <a:pt x="22547" y="161644"/>
                  </a:lnTo>
                  <a:lnTo>
                    <a:pt x="5809" y="155290"/>
                  </a:lnTo>
                  <a:lnTo>
                    <a:pt x="1579" y="147980"/>
                  </a:lnTo>
                  <a:lnTo>
                    <a:pt x="0" y="127380"/>
                  </a:lnTo>
                  <a:lnTo>
                    <a:pt x="11574" y="70716"/>
                  </a:lnTo>
                  <a:lnTo>
                    <a:pt x="28685" y="10021"/>
                  </a:lnTo>
                  <a:lnTo>
                    <a:pt x="317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17368" y="3232248"/>
              <a:ext cx="179494" cy="289895"/>
            </a:xfrm>
            <a:custGeom>
              <a:avLst/>
              <a:gdLst/>
              <a:ahLst/>
              <a:cxnLst/>
              <a:rect l="0" t="0" r="0" b="0"/>
              <a:pathLst>
                <a:path w="179494" h="289895">
                  <a:moveTo>
                    <a:pt x="88870" y="10529"/>
                  </a:moveTo>
                  <a:lnTo>
                    <a:pt x="64824" y="20104"/>
                  </a:lnTo>
                  <a:lnTo>
                    <a:pt x="50497" y="30772"/>
                  </a:lnTo>
                  <a:lnTo>
                    <a:pt x="34866" y="55521"/>
                  </a:lnTo>
                  <a:lnTo>
                    <a:pt x="11849" y="116067"/>
                  </a:lnTo>
                  <a:lnTo>
                    <a:pt x="0" y="157978"/>
                  </a:lnTo>
                  <a:lnTo>
                    <a:pt x="3799" y="216166"/>
                  </a:lnTo>
                  <a:lnTo>
                    <a:pt x="9982" y="251223"/>
                  </a:lnTo>
                  <a:lnTo>
                    <a:pt x="22223" y="269972"/>
                  </a:lnTo>
                  <a:lnTo>
                    <a:pt x="30401" y="278248"/>
                  </a:lnTo>
                  <a:lnTo>
                    <a:pt x="51965" y="287442"/>
                  </a:lnTo>
                  <a:lnTo>
                    <a:pt x="64267" y="289894"/>
                  </a:lnTo>
                  <a:lnTo>
                    <a:pt x="87294" y="286380"/>
                  </a:lnTo>
                  <a:lnTo>
                    <a:pt x="116869" y="271247"/>
                  </a:lnTo>
                  <a:lnTo>
                    <a:pt x="147823" y="245173"/>
                  </a:lnTo>
                  <a:lnTo>
                    <a:pt x="163789" y="218873"/>
                  </a:lnTo>
                  <a:lnTo>
                    <a:pt x="178495" y="168970"/>
                  </a:lnTo>
                  <a:lnTo>
                    <a:pt x="179493" y="110239"/>
                  </a:lnTo>
                  <a:lnTo>
                    <a:pt x="173601" y="86430"/>
                  </a:lnTo>
                  <a:lnTo>
                    <a:pt x="150754" y="45668"/>
                  </a:lnTo>
                  <a:lnTo>
                    <a:pt x="120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44996" y="3253305"/>
              <a:ext cx="257545" cy="269611"/>
            </a:xfrm>
            <a:custGeom>
              <a:avLst/>
              <a:gdLst/>
              <a:ahLst/>
              <a:cxnLst/>
              <a:rect l="0" t="0" r="0" b="0"/>
              <a:pathLst>
                <a:path w="257545" h="269611">
                  <a:moveTo>
                    <a:pt x="92869" y="0"/>
                  </a:moveTo>
                  <a:lnTo>
                    <a:pt x="48906" y="20244"/>
                  </a:lnTo>
                  <a:lnTo>
                    <a:pt x="24211" y="39404"/>
                  </a:lnTo>
                  <a:lnTo>
                    <a:pt x="12442" y="59237"/>
                  </a:lnTo>
                  <a:lnTo>
                    <a:pt x="4481" y="84819"/>
                  </a:lnTo>
                  <a:lnTo>
                    <a:pt x="0" y="132106"/>
                  </a:lnTo>
                  <a:lnTo>
                    <a:pt x="1011" y="180822"/>
                  </a:lnTo>
                  <a:lnTo>
                    <a:pt x="15089" y="217354"/>
                  </a:lnTo>
                  <a:lnTo>
                    <a:pt x="35248" y="243516"/>
                  </a:lnTo>
                  <a:lnTo>
                    <a:pt x="53222" y="258748"/>
                  </a:lnTo>
                  <a:lnTo>
                    <a:pt x="76028" y="267077"/>
                  </a:lnTo>
                  <a:lnTo>
                    <a:pt x="100592" y="269610"/>
                  </a:lnTo>
                  <a:lnTo>
                    <a:pt x="123208" y="266836"/>
                  </a:lnTo>
                  <a:lnTo>
                    <a:pt x="176933" y="243904"/>
                  </a:lnTo>
                  <a:lnTo>
                    <a:pt x="205515" y="229026"/>
                  </a:lnTo>
                  <a:lnTo>
                    <a:pt x="220143" y="215263"/>
                  </a:lnTo>
                  <a:lnTo>
                    <a:pt x="248565" y="167688"/>
                  </a:lnTo>
                  <a:lnTo>
                    <a:pt x="257544" y="125465"/>
                  </a:lnTo>
                  <a:lnTo>
                    <a:pt x="249026" y="81498"/>
                  </a:lnTo>
                  <a:lnTo>
                    <a:pt x="231685" y="50014"/>
                  </a:lnTo>
                  <a:lnTo>
                    <a:pt x="197629" y="19585"/>
                  </a:lnTo>
                  <a:lnTo>
                    <a:pt x="1665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747937" y="2579481"/>
            <a:ext cx="452727" cy="379027"/>
            <a:chOff x="2747937" y="2579481"/>
            <a:chExt cx="452727" cy="379027"/>
          </a:xfrm>
        </p:grpSpPr>
        <p:sp>
          <p:nvSpPr>
            <p:cNvPr id="127" name="Freeform 126"/>
            <p:cNvSpPr/>
            <p:nvPr/>
          </p:nvSpPr>
          <p:spPr>
            <a:xfrm>
              <a:off x="2874279" y="2621595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1992" y="58617"/>
                  </a:lnTo>
                  <a:lnTo>
                    <a:pt x="10818" y="120027"/>
                  </a:lnTo>
                  <a:lnTo>
                    <a:pt x="10586" y="178431"/>
                  </a:lnTo>
                  <a:lnTo>
                    <a:pt x="3301" y="23835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768994" y="2579481"/>
              <a:ext cx="221100" cy="147400"/>
            </a:xfrm>
            <a:custGeom>
              <a:avLst/>
              <a:gdLst/>
              <a:ahLst/>
              <a:cxnLst/>
              <a:rect l="0" t="0" r="0" b="0"/>
              <a:pathLst>
                <a:path w="221100" h="147400">
                  <a:moveTo>
                    <a:pt x="221099" y="0"/>
                  </a:moveTo>
                  <a:lnTo>
                    <a:pt x="186201" y="29309"/>
                  </a:lnTo>
                  <a:lnTo>
                    <a:pt x="124982" y="63334"/>
                  </a:lnTo>
                  <a:lnTo>
                    <a:pt x="69922" y="96869"/>
                  </a:lnTo>
                  <a:lnTo>
                    <a:pt x="17657" y="13310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747937" y="2884808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194068" y="23719"/>
                  </a:lnTo>
                  <a:lnTo>
                    <a:pt x="134351" y="42002"/>
                  </a:lnTo>
                  <a:lnTo>
                    <a:pt x="72415" y="59647"/>
                  </a:lnTo>
                  <a:lnTo>
                    <a:pt x="21367" y="7057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148020" y="2726880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31586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179606" y="282163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2979564" y="3232248"/>
            <a:ext cx="726468" cy="294799"/>
            <a:chOff x="2979564" y="3232248"/>
            <a:chExt cx="726468" cy="294799"/>
          </a:xfrm>
        </p:grpSpPr>
        <p:sp>
          <p:nvSpPr>
            <p:cNvPr id="133" name="Freeform 132"/>
            <p:cNvSpPr/>
            <p:nvPr/>
          </p:nvSpPr>
          <p:spPr>
            <a:xfrm>
              <a:off x="3131903" y="3316476"/>
              <a:ext cx="5590" cy="178986"/>
            </a:xfrm>
            <a:custGeom>
              <a:avLst/>
              <a:gdLst/>
              <a:ahLst/>
              <a:cxnLst/>
              <a:rect l="0" t="0" r="0" b="0"/>
              <a:pathLst>
                <a:path w="5590" h="178986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6"/>
                  </a:lnTo>
                  <a:lnTo>
                    <a:pt x="558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979564" y="3232248"/>
              <a:ext cx="273742" cy="115815"/>
            </a:xfrm>
            <a:custGeom>
              <a:avLst/>
              <a:gdLst/>
              <a:ahLst/>
              <a:cxnLst/>
              <a:rect l="0" t="0" r="0" b="0"/>
              <a:pathLst>
                <a:path w="273742" h="115815">
                  <a:moveTo>
                    <a:pt x="273741" y="0"/>
                  </a:moveTo>
                  <a:lnTo>
                    <a:pt x="211461" y="26364"/>
                  </a:lnTo>
                  <a:lnTo>
                    <a:pt x="149134" y="54309"/>
                  </a:lnTo>
                  <a:lnTo>
                    <a:pt x="89987" y="78232"/>
                  </a:lnTo>
                  <a:lnTo>
                    <a:pt x="35150" y="10236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032207" y="3453347"/>
              <a:ext cx="242156" cy="73700"/>
            </a:xfrm>
            <a:custGeom>
              <a:avLst/>
              <a:gdLst/>
              <a:ahLst/>
              <a:cxnLst/>
              <a:rect l="0" t="0" r="0" b="0"/>
              <a:pathLst>
                <a:path w="242156" h="73700">
                  <a:moveTo>
                    <a:pt x="242155" y="0"/>
                  </a:moveTo>
                  <a:lnTo>
                    <a:pt x="187111" y="17958"/>
                  </a:lnTo>
                  <a:lnTo>
                    <a:pt x="132583" y="31666"/>
                  </a:lnTo>
                  <a:lnTo>
                    <a:pt x="71423" y="51229"/>
                  </a:lnTo>
                  <a:lnTo>
                    <a:pt x="17854" y="6993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90217" y="327436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1872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53388" y="3348062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0"/>
                  </a:moveTo>
                  <a:lnTo>
                    <a:pt x="22530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2705823" y="3738370"/>
            <a:ext cx="5198363" cy="904670"/>
            <a:chOff x="2705823" y="3738370"/>
            <a:chExt cx="5198363" cy="904670"/>
          </a:xfrm>
        </p:grpSpPr>
        <p:sp>
          <p:nvSpPr>
            <p:cNvPr id="139" name="Freeform 138"/>
            <p:cNvSpPr/>
            <p:nvPr/>
          </p:nvSpPr>
          <p:spPr>
            <a:xfrm>
              <a:off x="2905865" y="4211399"/>
              <a:ext cx="52643" cy="315855"/>
            </a:xfrm>
            <a:custGeom>
              <a:avLst/>
              <a:gdLst/>
              <a:ahLst/>
              <a:cxnLst/>
              <a:rect l="0" t="0" r="0" b="0"/>
              <a:pathLst>
                <a:path w="52643" h="315855">
                  <a:moveTo>
                    <a:pt x="0" y="0"/>
                  </a:moveTo>
                  <a:lnTo>
                    <a:pt x="11178" y="11178"/>
                  </a:lnTo>
                  <a:lnTo>
                    <a:pt x="16667" y="32264"/>
                  </a:lnTo>
                  <a:lnTo>
                    <a:pt x="27715" y="94629"/>
                  </a:lnTo>
                  <a:lnTo>
                    <a:pt x="33940" y="151186"/>
                  </a:lnTo>
                  <a:lnTo>
                    <a:pt x="40499" y="212748"/>
                  </a:lnTo>
                  <a:lnTo>
                    <a:pt x="49031" y="268798"/>
                  </a:lnTo>
                  <a:lnTo>
                    <a:pt x="52642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705823" y="4158756"/>
              <a:ext cx="431670" cy="105286"/>
            </a:xfrm>
            <a:custGeom>
              <a:avLst/>
              <a:gdLst/>
              <a:ahLst/>
              <a:cxnLst/>
              <a:rect l="0" t="0" r="0" b="0"/>
              <a:pathLst>
                <a:path w="431670" h="105286">
                  <a:moveTo>
                    <a:pt x="431669" y="0"/>
                  </a:moveTo>
                  <a:lnTo>
                    <a:pt x="394191" y="8333"/>
                  </a:lnTo>
                  <a:lnTo>
                    <a:pt x="342767" y="15684"/>
                  </a:lnTo>
                  <a:lnTo>
                    <a:pt x="281484" y="28401"/>
                  </a:lnTo>
                  <a:lnTo>
                    <a:pt x="226918" y="45298"/>
                  </a:lnTo>
                  <a:lnTo>
                    <a:pt x="177589" y="60995"/>
                  </a:lnTo>
                  <a:lnTo>
                    <a:pt x="125929" y="76174"/>
                  </a:lnTo>
                  <a:lnTo>
                    <a:pt x="76697" y="89251"/>
                  </a:lnTo>
                  <a:lnTo>
                    <a:pt x="15820" y="10126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284891" y="4242984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61322" y="202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95419" y="4316684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3843" y="14654"/>
                  </a:lnTo>
                  <a:lnTo>
                    <a:pt x="26321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653388" y="4064000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11179" y="16767"/>
                  </a:lnTo>
                  <a:lnTo>
                    <a:pt x="18130" y="49552"/>
                  </a:lnTo>
                  <a:lnTo>
                    <a:pt x="21649" y="103721"/>
                  </a:lnTo>
                  <a:lnTo>
                    <a:pt x="28122" y="153694"/>
                  </a:lnTo>
                  <a:lnTo>
                    <a:pt x="31729" y="210095"/>
                  </a:lnTo>
                  <a:lnTo>
                    <a:pt x="39716" y="272260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800787" y="4358798"/>
              <a:ext cx="45643" cy="126343"/>
            </a:xfrm>
            <a:custGeom>
              <a:avLst/>
              <a:gdLst/>
              <a:ahLst/>
              <a:cxnLst/>
              <a:rect l="0" t="0" r="0" b="0"/>
              <a:pathLst>
                <a:path w="45643" h="126343">
                  <a:moveTo>
                    <a:pt x="0" y="0"/>
                  </a:moveTo>
                  <a:lnTo>
                    <a:pt x="29309" y="34897"/>
                  </a:lnTo>
                  <a:lnTo>
                    <a:pt x="43910" y="64152"/>
                  </a:lnTo>
                  <a:lnTo>
                    <a:pt x="45642" y="87783"/>
                  </a:lnTo>
                  <a:lnTo>
                    <a:pt x="42512" y="109205"/>
                  </a:lnTo>
                  <a:lnTo>
                    <a:pt x="40040" y="114917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886796" y="4106114"/>
              <a:ext cx="138440" cy="263071"/>
            </a:xfrm>
            <a:custGeom>
              <a:avLst/>
              <a:gdLst/>
              <a:ahLst/>
              <a:cxnLst/>
              <a:rect l="0" t="0" r="0" b="0"/>
              <a:pathLst>
                <a:path w="138440" h="263071">
                  <a:moveTo>
                    <a:pt x="61390" y="0"/>
                  </a:moveTo>
                  <a:lnTo>
                    <a:pt x="45749" y="17981"/>
                  </a:lnTo>
                  <a:lnTo>
                    <a:pt x="16887" y="75523"/>
                  </a:lnTo>
                  <a:lnTo>
                    <a:pt x="7236" y="127395"/>
                  </a:lnTo>
                  <a:lnTo>
                    <a:pt x="0" y="188291"/>
                  </a:lnTo>
                  <a:lnTo>
                    <a:pt x="5250" y="215876"/>
                  </a:lnTo>
                  <a:lnTo>
                    <a:pt x="21360" y="248017"/>
                  </a:lnTo>
                  <a:lnTo>
                    <a:pt x="27684" y="256591"/>
                  </a:lnTo>
                  <a:lnTo>
                    <a:pt x="35410" y="261138"/>
                  </a:lnTo>
                  <a:lnTo>
                    <a:pt x="53353" y="263070"/>
                  </a:lnTo>
                  <a:lnTo>
                    <a:pt x="69907" y="256910"/>
                  </a:lnTo>
                  <a:lnTo>
                    <a:pt x="120934" y="213710"/>
                  </a:lnTo>
                  <a:lnTo>
                    <a:pt x="136485" y="176145"/>
                  </a:lnTo>
                  <a:lnTo>
                    <a:pt x="138439" y="150816"/>
                  </a:lnTo>
                  <a:lnTo>
                    <a:pt x="130162" y="100370"/>
                  </a:lnTo>
                  <a:lnTo>
                    <a:pt x="115042" y="64834"/>
                  </a:lnTo>
                  <a:lnTo>
                    <a:pt x="67532" y="657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092327" y="4127171"/>
              <a:ext cx="149404" cy="237050"/>
            </a:xfrm>
            <a:custGeom>
              <a:avLst/>
              <a:gdLst/>
              <a:ahLst/>
              <a:cxnLst/>
              <a:rect l="0" t="0" r="0" b="0"/>
              <a:pathLst>
                <a:path w="149404" h="237050">
                  <a:moveTo>
                    <a:pt x="34844" y="0"/>
                  </a:moveTo>
                  <a:lnTo>
                    <a:pt x="19203" y="17981"/>
                  </a:lnTo>
                  <a:lnTo>
                    <a:pt x="0" y="64152"/>
                  </a:lnTo>
                  <a:lnTo>
                    <a:pt x="1401" y="122289"/>
                  </a:lnTo>
                  <a:lnTo>
                    <a:pt x="5048" y="170505"/>
                  </a:lnTo>
                  <a:lnTo>
                    <a:pt x="19906" y="206887"/>
                  </a:lnTo>
                  <a:lnTo>
                    <a:pt x="32494" y="224921"/>
                  </a:lnTo>
                  <a:lnTo>
                    <a:pt x="41466" y="230666"/>
                  </a:lnTo>
                  <a:lnTo>
                    <a:pt x="63913" y="237049"/>
                  </a:lnTo>
                  <a:lnTo>
                    <a:pt x="74110" y="236411"/>
                  </a:lnTo>
                  <a:lnTo>
                    <a:pt x="91680" y="229464"/>
                  </a:lnTo>
                  <a:lnTo>
                    <a:pt x="114725" y="212399"/>
                  </a:lnTo>
                  <a:lnTo>
                    <a:pt x="136371" y="181346"/>
                  </a:lnTo>
                  <a:lnTo>
                    <a:pt x="146424" y="142509"/>
                  </a:lnTo>
                  <a:lnTo>
                    <a:pt x="149403" y="101367"/>
                  </a:lnTo>
                  <a:lnTo>
                    <a:pt x="143861" y="76637"/>
                  </a:lnTo>
                  <a:lnTo>
                    <a:pt x="114186" y="17025"/>
                  </a:lnTo>
                  <a:lnTo>
                    <a:pt x="1085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308842" y="4137699"/>
              <a:ext cx="201078" cy="234854"/>
            </a:xfrm>
            <a:custGeom>
              <a:avLst/>
              <a:gdLst/>
              <a:ahLst/>
              <a:cxnLst/>
              <a:rect l="0" t="0" r="0" b="0"/>
              <a:pathLst>
                <a:path w="201078" h="234854">
                  <a:moveTo>
                    <a:pt x="92069" y="0"/>
                  </a:moveTo>
                  <a:lnTo>
                    <a:pt x="49408" y="48901"/>
                  </a:lnTo>
                  <a:lnTo>
                    <a:pt x="15958" y="104792"/>
                  </a:lnTo>
                  <a:lnTo>
                    <a:pt x="3357" y="137895"/>
                  </a:lnTo>
                  <a:lnTo>
                    <a:pt x="0" y="163452"/>
                  </a:lnTo>
                  <a:lnTo>
                    <a:pt x="4747" y="184169"/>
                  </a:lnTo>
                  <a:lnTo>
                    <a:pt x="26857" y="216534"/>
                  </a:lnTo>
                  <a:lnTo>
                    <a:pt x="46319" y="228039"/>
                  </a:lnTo>
                  <a:lnTo>
                    <a:pt x="58060" y="232744"/>
                  </a:lnTo>
                  <a:lnTo>
                    <a:pt x="83583" y="234853"/>
                  </a:lnTo>
                  <a:lnTo>
                    <a:pt x="109355" y="230721"/>
                  </a:lnTo>
                  <a:lnTo>
                    <a:pt x="165272" y="202507"/>
                  </a:lnTo>
                  <a:lnTo>
                    <a:pt x="180366" y="185930"/>
                  </a:lnTo>
                  <a:lnTo>
                    <a:pt x="199588" y="146691"/>
                  </a:lnTo>
                  <a:lnTo>
                    <a:pt x="201077" y="122908"/>
                  </a:lnTo>
                  <a:lnTo>
                    <a:pt x="196669" y="97910"/>
                  </a:lnTo>
                  <a:lnTo>
                    <a:pt x="181034" y="65275"/>
                  </a:lnTo>
                  <a:lnTo>
                    <a:pt x="15524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811523" y="413769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4145"/>
                  </a:lnTo>
                  <a:lnTo>
                    <a:pt x="3119" y="88962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769409" y="4179813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61939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264248" y="4064000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4940" y="16767"/>
                  </a:lnTo>
                  <a:lnTo>
                    <a:pt x="8212" y="69516"/>
                  </a:lnTo>
                  <a:lnTo>
                    <a:pt x="6951" y="123089"/>
                  </a:lnTo>
                  <a:lnTo>
                    <a:pt x="1374" y="178992"/>
                  </a:lnTo>
                  <a:lnTo>
                    <a:pt x="272" y="237954"/>
                  </a:lnTo>
                  <a:lnTo>
                    <a:pt x="54" y="28530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095754" y="4116642"/>
              <a:ext cx="157967" cy="149767"/>
            </a:xfrm>
            <a:custGeom>
              <a:avLst/>
              <a:gdLst/>
              <a:ahLst/>
              <a:cxnLst/>
              <a:rect l="0" t="0" r="0" b="0"/>
              <a:pathLst>
                <a:path w="157967" h="149767">
                  <a:moveTo>
                    <a:pt x="157966" y="105285"/>
                  </a:moveTo>
                  <a:lnTo>
                    <a:pt x="135609" y="105285"/>
                  </a:lnTo>
                  <a:lnTo>
                    <a:pt x="104939" y="116463"/>
                  </a:lnTo>
                  <a:lnTo>
                    <a:pt x="44297" y="144827"/>
                  </a:lnTo>
                  <a:lnTo>
                    <a:pt x="33053" y="149194"/>
                  </a:lnTo>
                  <a:lnTo>
                    <a:pt x="23218" y="149766"/>
                  </a:lnTo>
                  <a:lnTo>
                    <a:pt x="6051" y="144161"/>
                  </a:lnTo>
                  <a:lnTo>
                    <a:pt x="1707" y="135882"/>
                  </a:lnTo>
                  <a:lnTo>
                    <a:pt x="0" y="111085"/>
                  </a:lnTo>
                  <a:lnTo>
                    <a:pt x="11205" y="69829"/>
                  </a:lnTo>
                  <a:lnTo>
                    <a:pt x="36460" y="17645"/>
                  </a:lnTo>
                  <a:lnTo>
                    <a:pt x="421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359684" y="4095585"/>
              <a:ext cx="176467" cy="301788"/>
            </a:xfrm>
            <a:custGeom>
              <a:avLst/>
              <a:gdLst/>
              <a:ahLst/>
              <a:cxnLst/>
              <a:rect l="0" t="0" r="0" b="0"/>
              <a:pathLst>
                <a:path w="176467" h="301788">
                  <a:moveTo>
                    <a:pt x="94077" y="0"/>
                  </a:moveTo>
                  <a:lnTo>
                    <a:pt x="35514" y="60677"/>
                  </a:lnTo>
                  <a:lnTo>
                    <a:pt x="14962" y="107132"/>
                  </a:lnTo>
                  <a:lnTo>
                    <a:pt x="2757" y="170208"/>
                  </a:lnTo>
                  <a:lnTo>
                    <a:pt x="0" y="233403"/>
                  </a:lnTo>
                  <a:lnTo>
                    <a:pt x="5862" y="259322"/>
                  </a:lnTo>
                  <a:lnTo>
                    <a:pt x="10700" y="271148"/>
                  </a:lnTo>
                  <a:lnTo>
                    <a:pt x="25436" y="287406"/>
                  </a:lnTo>
                  <a:lnTo>
                    <a:pt x="34278" y="293380"/>
                  </a:lnTo>
                  <a:lnTo>
                    <a:pt x="69080" y="301787"/>
                  </a:lnTo>
                  <a:lnTo>
                    <a:pt x="92326" y="297515"/>
                  </a:lnTo>
                  <a:lnTo>
                    <a:pt x="113186" y="286647"/>
                  </a:lnTo>
                  <a:lnTo>
                    <a:pt x="153020" y="246671"/>
                  </a:lnTo>
                  <a:lnTo>
                    <a:pt x="168994" y="219317"/>
                  </a:lnTo>
                  <a:lnTo>
                    <a:pt x="176466" y="170227"/>
                  </a:lnTo>
                  <a:lnTo>
                    <a:pt x="174823" y="118590"/>
                  </a:lnTo>
                  <a:lnTo>
                    <a:pt x="163625" y="85051"/>
                  </a:lnTo>
                  <a:lnTo>
                    <a:pt x="13619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569933" y="4137699"/>
              <a:ext cx="193148" cy="317500"/>
            </a:xfrm>
            <a:custGeom>
              <a:avLst/>
              <a:gdLst/>
              <a:ahLst/>
              <a:cxnLst/>
              <a:rect l="0" t="0" r="0" b="0"/>
              <a:pathLst>
                <a:path w="193148" h="317500">
                  <a:moveTo>
                    <a:pt x="62813" y="0"/>
                  </a:moveTo>
                  <a:lnTo>
                    <a:pt x="38766" y="17981"/>
                  </a:lnTo>
                  <a:lnTo>
                    <a:pt x="18513" y="44322"/>
                  </a:lnTo>
                  <a:lnTo>
                    <a:pt x="5753" y="75524"/>
                  </a:lnTo>
                  <a:lnTo>
                    <a:pt x="849" y="130515"/>
                  </a:lnTo>
                  <a:lnTo>
                    <a:pt x="0" y="180221"/>
                  </a:lnTo>
                  <a:lnTo>
                    <a:pt x="5302" y="238240"/>
                  </a:lnTo>
                  <a:lnTo>
                    <a:pt x="18784" y="282326"/>
                  </a:lnTo>
                  <a:lnTo>
                    <a:pt x="29986" y="299394"/>
                  </a:lnTo>
                  <a:lnTo>
                    <a:pt x="45883" y="311658"/>
                  </a:lnTo>
                  <a:lnTo>
                    <a:pt x="55036" y="316567"/>
                  </a:lnTo>
                  <a:lnTo>
                    <a:pt x="64647" y="317499"/>
                  </a:lnTo>
                  <a:lnTo>
                    <a:pt x="84685" y="312296"/>
                  </a:lnTo>
                  <a:lnTo>
                    <a:pt x="124975" y="289893"/>
                  </a:lnTo>
                  <a:lnTo>
                    <a:pt x="156677" y="259817"/>
                  </a:lnTo>
                  <a:lnTo>
                    <a:pt x="170041" y="239477"/>
                  </a:lnTo>
                  <a:lnTo>
                    <a:pt x="191996" y="180249"/>
                  </a:lnTo>
                  <a:lnTo>
                    <a:pt x="193147" y="158489"/>
                  </a:lnTo>
                  <a:lnTo>
                    <a:pt x="180105" y="98123"/>
                  </a:lnTo>
                  <a:lnTo>
                    <a:pt x="156475" y="56427"/>
                  </a:lnTo>
                  <a:lnTo>
                    <a:pt x="13651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980186" y="4211399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011771" y="4274570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484980" y="3971438"/>
              <a:ext cx="137923" cy="239962"/>
            </a:xfrm>
            <a:custGeom>
              <a:avLst/>
              <a:gdLst/>
              <a:ahLst/>
              <a:cxnLst/>
              <a:rect l="0" t="0" r="0" b="0"/>
              <a:pathLst>
                <a:path w="137923" h="239962">
                  <a:moveTo>
                    <a:pt x="137445" y="8334"/>
                  </a:moveTo>
                  <a:lnTo>
                    <a:pt x="99966" y="0"/>
                  </a:lnTo>
                  <a:lnTo>
                    <a:pt x="76334" y="1121"/>
                  </a:lnTo>
                  <a:lnTo>
                    <a:pt x="44467" y="14905"/>
                  </a:lnTo>
                  <a:lnTo>
                    <a:pt x="19689" y="34977"/>
                  </a:lnTo>
                  <a:lnTo>
                    <a:pt x="4780" y="52931"/>
                  </a:lnTo>
                  <a:lnTo>
                    <a:pt x="1038" y="62632"/>
                  </a:lnTo>
                  <a:lnTo>
                    <a:pt x="0" y="82769"/>
                  </a:lnTo>
                  <a:lnTo>
                    <a:pt x="3701" y="90712"/>
                  </a:lnTo>
                  <a:lnTo>
                    <a:pt x="17171" y="102659"/>
                  </a:lnTo>
                  <a:lnTo>
                    <a:pt x="80396" y="132900"/>
                  </a:lnTo>
                  <a:lnTo>
                    <a:pt x="115082" y="152737"/>
                  </a:lnTo>
                  <a:lnTo>
                    <a:pt x="130625" y="169609"/>
                  </a:lnTo>
                  <a:lnTo>
                    <a:pt x="136408" y="179021"/>
                  </a:lnTo>
                  <a:lnTo>
                    <a:pt x="137922" y="187636"/>
                  </a:lnTo>
                  <a:lnTo>
                    <a:pt x="136594" y="195719"/>
                  </a:lnTo>
                  <a:lnTo>
                    <a:pt x="133367" y="203447"/>
                  </a:lnTo>
                  <a:lnTo>
                    <a:pt x="117305" y="215154"/>
                  </a:lnTo>
                  <a:lnTo>
                    <a:pt x="59536" y="236512"/>
                  </a:lnTo>
                  <a:lnTo>
                    <a:pt x="42688" y="239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559382" y="3937658"/>
              <a:ext cx="10401" cy="284270"/>
            </a:xfrm>
            <a:custGeom>
              <a:avLst/>
              <a:gdLst/>
              <a:ahLst/>
              <a:cxnLst/>
              <a:rect l="0" t="0" r="0" b="0"/>
              <a:pathLst>
                <a:path w="10401" h="284270">
                  <a:moveTo>
                    <a:pt x="10400" y="0"/>
                  </a:moveTo>
                  <a:lnTo>
                    <a:pt x="2067" y="37478"/>
                  </a:lnTo>
                  <a:lnTo>
                    <a:pt x="305" y="94490"/>
                  </a:lnTo>
                  <a:lnTo>
                    <a:pt x="0" y="150440"/>
                  </a:lnTo>
                  <a:lnTo>
                    <a:pt x="5499" y="205881"/>
                  </a:lnTo>
                  <a:lnTo>
                    <a:pt x="9432" y="263933"/>
                  </a:lnTo>
                  <a:lnTo>
                    <a:pt x="1040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748767" y="4032414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7"/>
                  </a:lnTo>
                  <a:lnTo>
                    <a:pt x="9553" y="216110"/>
                  </a:lnTo>
                  <a:lnTo>
                    <a:pt x="10335" y="278431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843523" y="4316684"/>
              <a:ext cx="25859" cy="157928"/>
            </a:xfrm>
            <a:custGeom>
              <a:avLst/>
              <a:gdLst/>
              <a:ahLst/>
              <a:cxnLst/>
              <a:rect l="0" t="0" r="0" b="0"/>
              <a:pathLst>
                <a:path w="25859" h="157928">
                  <a:moveTo>
                    <a:pt x="0" y="0"/>
                  </a:moveTo>
                  <a:lnTo>
                    <a:pt x="17958" y="55044"/>
                  </a:lnTo>
                  <a:lnTo>
                    <a:pt x="25858" y="91829"/>
                  </a:lnTo>
                  <a:lnTo>
                    <a:pt x="23970" y="114512"/>
                  </a:lnTo>
                  <a:lnTo>
                    <a:pt x="16113" y="13317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075150" y="411664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2724" y="52050"/>
                  </a:lnTo>
                  <a:lnTo>
                    <a:pt x="11180" y="101990"/>
                  </a:lnTo>
                  <a:lnTo>
                    <a:pt x="10722" y="149542"/>
                  </a:lnTo>
                  <a:lnTo>
                    <a:pt x="10567" y="212423"/>
                  </a:lnTo>
                  <a:lnTo>
                    <a:pt x="2200" y="26636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946981" y="4137699"/>
              <a:ext cx="149227" cy="130035"/>
            </a:xfrm>
            <a:custGeom>
              <a:avLst/>
              <a:gdLst/>
              <a:ahLst/>
              <a:cxnLst/>
              <a:rect l="0" t="0" r="0" b="0"/>
              <a:pathLst>
                <a:path w="149227" h="130035">
                  <a:moveTo>
                    <a:pt x="149226" y="105285"/>
                  </a:moveTo>
                  <a:lnTo>
                    <a:pt x="90609" y="110875"/>
                  </a:lnTo>
                  <a:lnTo>
                    <a:pt x="34013" y="126616"/>
                  </a:lnTo>
                  <a:lnTo>
                    <a:pt x="23284" y="130034"/>
                  </a:lnTo>
                  <a:lnTo>
                    <a:pt x="14962" y="128804"/>
                  </a:lnTo>
                  <a:lnTo>
                    <a:pt x="8244" y="124473"/>
                  </a:lnTo>
                  <a:lnTo>
                    <a:pt x="2596" y="118078"/>
                  </a:lnTo>
                  <a:lnTo>
                    <a:pt x="0" y="110304"/>
                  </a:lnTo>
                  <a:lnTo>
                    <a:pt x="235" y="92308"/>
                  </a:lnTo>
                  <a:lnTo>
                    <a:pt x="7358" y="75731"/>
                  </a:lnTo>
                  <a:lnTo>
                    <a:pt x="42219" y="15621"/>
                  </a:lnTo>
                  <a:lnTo>
                    <a:pt x="544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162581" y="4158756"/>
              <a:ext cx="158002" cy="268492"/>
            </a:xfrm>
            <a:custGeom>
              <a:avLst/>
              <a:gdLst/>
              <a:ahLst/>
              <a:cxnLst/>
              <a:rect l="0" t="0" r="0" b="0"/>
              <a:pathLst>
                <a:path w="158002" h="268492">
                  <a:moveTo>
                    <a:pt x="81025" y="0"/>
                  </a:moveTo>
                  <a:lnTo>
                    <a:pt x="56979" y="9576"/>
                  </a:lnTo>
                  <a:lnTo>
                    <a:pt x="42652" y="20244"/>
                  </a:lnTo>
                  <a:lnTo>
                    <a:pt x="27021" y="44993"/>
                  </a:lnTo>
                  <a:lnTo>
                    <a:pt x="7608" y="103469"/>
                  </a:lnTo>
                  <a:lnTo>
                    <a:pt x="0" y="139452"/>
                  </a:lnTo>
                  <a:lnTo>
                    <a:pt x="866" y="176630"/>
                  </a:lnTo>
                  <a:lnTo>
                    <a:pt x="16050" y="237383"/>
                  </a:lnTo>
                  <a:lnTo>
                    <a:pt x="27190" y="256022"/>
                  </a:lnTo>
                  <a:lnTo>
                    <a:pt x="35777" y="261928"/>
                  </a:lnTo>
                  <a:lnTo>
                    <a:pt x="57796" y="268491"/>
                  </a:lnTo>
                  <a:lnTo>
                    <a:pt x="90910" y="266597"/>
                  </a:lnTo>
                  <a:lnTo>
                    <a:pt x="109205" y="255358"/>
                  </a:lnTo>
                  <a:lnTo>
                    <a:pt x="140014" y="225136"/>
                  </a:lnTo>
                  <a:lnTo>
                    <a:pt x="155955" y="192529"/>
                  </a:lnTo>
                  <a:lnTo>
                    <a:pt x="158001" y="166677"/>
                  </a:lnTo>
                  <a:lnTo>
                    <a:pt x="149782" y="111953"/>
                  </a:lnTo>
                  <a:lnTo>
                    <a:pt x="12313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372688" y="4221927"/>
              <a:ext cx="189831" cy="228427"/>
            </a:xfrm>
            <a:custGeom>
              <a:avLst/>
              <a:gdLst/>
              <a:ahLst/>
              <a:cxnLst/>
              <a:rect l="0" t="0" r="0" b="0"/>
              <a:pathLst>
                <a:path w="189831" h="228427">
                  <a:moveTo>
                    <a:pt x="92016" y="0"/>
                  </a:moveTo>
                  <a:lnTo>
                    <a:pt x="69660" y="5589"/>
                  </a:lnTo>
                  <a:lnTo>
                    <a:pt x="52444" y="17692"/>
                  </a:lnTo>
                  <a:lnTo>
                    <a:pt x="29598" y="47356"/>
                  </a:lnTo>
                  <a:lnTo>
                    <a:pt x="6508" y="93713"/>
                  </a:lnTo>
                  <a:lnTo>
                    <a:pt x="0" y="131622"/>
                  </a:lnTo>
                  <a:lnTo>
                    <a:pt x="3661" y="172490"/>
                  </a:lnTo>
                  <a:lnTo>
                    <a:pt x="12193" y="194036"/>
                  </a:lnTo>
                  <a:lnTo>
                    <a:pt x="17743" y="203057"/>
                  </a:lnTo>
                  <a:lnTo>
                    <a:pt x="33270" y="216200"/>
                  </a:lnTo>
                  <a:lnTo>
                    <a:pt x="53039" y="224770"/>
                  </a:lnTo>
                  <a:lnTo>
                    <a:pt x="89306" y="228426"/>
                  </a:lnTo>
                  <a:lnTo>
                    <a:pt x="111869" y="225135"/>
                  </a:lnTo>
                  <a:lnTo>
                    <a:pt x="130475" y="216653"/>
                  </a:lnTo>
                  <a:lnTo>
                    <a:pt x="146544" y="203915"/>
                  </a:lnTo>
                  <a:lnTo>
                    <a:pt x="167575" y="177013"/>
                  </a:lnTo>
                  <a:lnTo>
                    <a:pt x="189603" y="126082"/>
                  </a:lnTo>
                  <a:lnTo>
                    <a:pt x="189830" y="115640"/>
                  </a:lnTo>
                  <a:lnTo>
                    <a:pt x="183843" y="94680"/>
                  </a:lnTo>
                  <a:lnTo>
                    <a:pt x="157460" y="56676"/>
                  </a:lnTo>
                  <a:lnTo>
                    <a:pt x="14465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331216" y="3738370"/>
              <a:ext cx="1572970" cy="904670"/>
            </a:xfrm>
            <a:custGeom>
              <a:avLst/>
              <a:gdLst/>
              <a:ahLst/>
              <a:cxnLst/>
              <a:rect l="0" t="0" r="0" b="0"/>
              <a:pathLst>
                <a:path w="1572970" h="904670">
                  <a:moveTo>
                    <a:pt x="870276" y="104531"/>
                  </a:moveTo>
                  <a:lnTo>
                    <a:pt x="816401" y="79337"/>
                  </a:lnTo>
                  <a:lnTo>
                    <a:pt x="778396" y="59867"/>
                  </a:lnTo>
                  <a:lnTo>
                    <a:pt x="725163" y="28156"/>
                  </a:lnTo>
                  <a:lnTo>
                    <a:pt x="688460" y="15741"/>
                  </a:lnTo>
                  <a:lnTo>
                    <a:pt x="638200" y="10373"/>
                  </a:lnTo>
                  <a:lnTo>
                    <a:pt x="578638" y="1791"/>
                  </a:lnTo>
                  <a:lnTo>
                    <a:pt x="520652" y="0"/>
                  </a:lnTo>
                  <a:lnTo>
                    <a:pt x="459018" y="2589"/>
                  </a:lnTo>
                  <a:lnTo>
                    <a:pt x="396302" y="10765"/>
                  </a:lnTo>
                  <a:lnTo>
                    <a:pt x="342624" y="20597"/>
                  </a:lnTo>
                  <a:lnTo>
                    <a:pt x="281867" y="39988"/>
                  </a:lnTo>
                  <a:lnTo>
                    <a:pt x="227385" y="70107"/>
                  </a:lnTo>
                  <a:lnTo>
                    <a:pt x="199379" y="85753"/>
                  </a:lnTo>
                  <a:lnTo>
                    <a:pt x="136312" y="143919"/>
                  </a:lnTo>
                  <a:lnTo>
                    <a:pt x="77717" y="204566"/>
                  </a:lnTo>
                  <a:lnTo>
                    <a:pt x="36522" y="267125"/>
                  </a:lnTo>
                  <a:lnTo>
                    <a:pt x="12826" y="329584"/>
                  </a:lnTo>
                  <a:lnTo>
                    <a:pt x="0" y="391315"/>
                  </a:lnTo>
                  <a:lnTo>
                    <a:pt x="2709" y="453898"/>
                  </a:lnTo>
                  <a:lnTo>
                    <a:pt x="15679" y="501745"/>
                  </a:lnTo>
                  <a:lnTo>
                    <a:pt x="59888" y="565216"/>
                  </a:lnTo>
                  <a:lnTo>
                    <a:pt x="118085" y="625007"/>
                  </a:lnTo>
                  <a:lnTo>
                    <a:pt x="178124" y="675595"/>
                  </a:lnTo>
                  <a:lnTo>
                    <a:pt x="238806" y="717437"/>
                  </a:lnTo>
                  <a:lnTo>
                    <a:pt x="295692" y="750078"/>
                  </a:lnTo>
                  <a:lnTo>
                    <a:pt x="353352" y="776436"/>
                  </a:lnTo>
                  <a:lnTo>
                    <a:pt x="406887" y="798697"/>
                  </a:lnTo>
                  <a:lnTo>
                    <a:pt x="460817" y="824101"/>
                  </a:lnTo>
                  <a:lnTo>
                    <a:pt x="513229" y="840857"/>
                  </a:lnTo>
                  <a:lnTo>
                    <a:pt x="575383" y="858986"/>
                  </a:lnTo>
                  <a:lnTo>
                    <a:pt x="628795" y="873094"/>
                  </a:lnTo>
                  <a:lnTo>
                    <a:pt x="684406" y="881557"/>
                  </a:lnTo>
                  <a:lnTo>
                    <a:pt x="743961" y="890464"/>
                  </a:lnTo>
                  <a:lnTo>
                    <a:pt x="804253" y="894241"/>
                  </a:lnTo>
                  <a:lnTo>
                    <a:pt x="853313" y="901079"/>
                  </a:lnTo>
                  <a:lnTo>
                    <a:pt x="911812" y="903983"/>
                  </a:lnTo>
                  <a:lnTo>
                    <a:pt x="968427" y="904556"/>
                  </a:lnTo>
                  <a:lnTo>
                    <a:pt x="1024672" y="904669"/>
                  </a:lnTo>
                  <a:lnTo>
                    <a:pt x="1077722" y="901572"/>
                  </a:lnTo>
                  <a:lnTo>
                    <a:pt x="1127932" y="895631"/>
                  </a:lnTo>
                  <a:lnTo>
                    <a:pt x="1181740" y="893287"/>
                  </a:lnTo>
                  <a:lnTo>
                    <a:pt x="1238195" y="879552"/>
                  </a:lnTo>
                  <a:lnTo>
                    <a:pt x="1299673" y="862507"/>
                  </a:lnTo>
                  <a:lnTo>
                    <a:pt x="1354287" y="843856"/>
                  </a:lnTo>
                  <a:lnTo>
                    <a:pt x="1407190" y="812833"/>
                  </a:lnTo>
                  <a:lnTo>
                    <a:pt x="1468200" y="769940"/>
                  </a:lnTo>
                  <a:lnTo>
                    <a:pt x="1501334" y="741157"/>
                  </a:lnTo>
                  <a:lnTo>
                    <a:pt x="1538381" y="689509"/>
                  </a:lnTo>
                  <a:lnTo>
                    <a:pt x="1559824" y="640313"/>
                  </a:lnTo>
                  <a:lnTo>
                    <a:pt x="1570466" y="593434"/>
                  </a:lnTo>
                  <a:lnTo>
                    <a:pt x="1572969" y="543669"/>
                  </a:lnTo>
                  <a:lnTo>
                    <a:pt x="1563926" y="487459"/>
                  </a:lnTo>
                  <a:lnTo>
                    <a:pt x="1539042" y="424193"/>
                  </a:lnTo>
                  <a:lnTo>
                    <a:pt x="1498340" y="365955"/>
                  </a:lnTo>
                  <a:lnTo>
                    <a:pt x="1446216" y="306869"/>
                  </a:lnTo>
                  <a:lnTo>
                    <a:pt x="1384526" y="255574"/>
                  </a:lnTo>
                  <a:lnTo>
                    <a:pt x="1322857" y="213338"/>
                  </a:lnTo>
                  <a:lnTo>
                    <a:pt x="1259818" y="180278"/>
                  </a:lnTo>
                  <a:lnTo>
                    <a:pt x="1209309" y="160611"/>
                  </a:lnTo>
                  <a:lnTo>
                    <a:pt x="1145914" y="134215"/>
                  </a:lnTo>
                  <a:lnTo>
                    <a:pt x="1093872" y="118887"/>
                  </a:lnTo>
                  <a:lnTo>
                    <a:pt x="1038532" y="104594"/>
                  </a:lnTo>
                  <a:lnTo>
                    <a:pt x="982540" y="96095"/>
                  </a:lnTo>
                  <a:lnTo>
                    <a:pt x="919184" y="86010"/>
                  </a:lnTo>
                  <a:lnTo>
                    <a:pt x="860396" y="75873"/>
                  </a:lnTo>
                  <a:lnTo>
                    <a:pt x="798134" y="73524"/>
                  </a:lnTo>
                  <a:lnTo>
                    <a:pt x="746865" y="73117"/>
                  </a:lnTo>
                  <a:lnTo>
                    <a:pt x="684375" y="66914"/>
                  </a:lnTo>
                  <a:lnTo>
                    <a:pt x="634130" y="70638"/>
                  </a:lnTo>
                  <a:lnTo>
                    <a:pt x="583368" y="72262"/>
                  </a:lnTo>
                  <a:lnTo>
                    <a:pt x="520581" y="72810"/>
                  </a:lnTo>
                  <a:lnTo>
                    <a:pt x="469525" y="72905"/>
                  </a:lnTo>
                  <a:lnTo>
                    <a:pt x="417353" y="76053"/>
                  </a:lnTo>
                  <a:lnTo>
                    <a:pt x="367969" y="81275"/>
                  </a:lnTo>
                  <a:lnTo>
                    <a:pt x="326821" y="82823"/>
                  </a:lnTo>
                  <a:lnTo>
                    <a:pt x="291209" y="83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2014-03-26T16:15:09Z</dcterms:created>
  <dcterms:modified xsi:type="dcterms:W3CDTF">2014-03-26T16:15:30Z</dcterms:modified>
</cp:coreProperties>
</file>